
<file path=[Content_Types].xml><?xml version="1.0" encoding="utf-8"?>
<Types xmlns="http://schemas.openxmlformats.org/package/2006/content-types">
  <Default Extension="bin" ContentType="image/unknown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3"/>
  </p:notesMasterIdLst>
  <p:sldIdLst>
    <p:sldId id="256" r:id="rId2"/>
  </p:sldIdLst>
  <p:sldSz cx="10287000" cy="18288000"/>
  <p:notesSz cx="6858000" cy="9144000"/>
  <p:defaultTextStyle>
    <a:defPPr>
      <a:defRPr lang="en-US"/>
    </a:defPPr>
    <a:lvl1pPr marL="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26" d="100"/>
          <a:sy n="26" d="100"/>
        </p:scale>
        <p:origin x="2766" y="18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"/>
          <p:cNvSpPr>
            <a:spLocks noGrp="1"/>
          </p:cNvSpPr>
          <p:nvPr>
            <p:ph type="hdr" sz="quarter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3" name="Date Placeholder"/>
          <p:cNvSpPr>
            <a:spLocks noGrp="1"/>
          </p:cNvSpPr>
          <p:nvPr>
            <p:ph type="dt" sz="quarter" idx="1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4" name="Slide Image Placeholder"/>
          <p:cNvSpPr>
            <a:spLocks noGrp="1" noRot="1" noChangeAspect="1"/>
          </p:cNvSpPr>
          <p:nvPr>
            <p:ph type="sldImg" idx="2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5" name="Notes Placeholder"/>
          <p:cNvSpPr>
            <a:spLocks noGrp="1"/>
          </p:cNvSpPr>
          <p:nvPr>
            <p:ph type="body" sz="quarter" idx="3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6" name="Footer Placeholder"/>
          <p:cNvSpPr>
            <a:spLocks noGrp="1"/>
          </p:cNvSpPr>
          <p:nvPr>
            <p:ph type="ftr" sz="quarter" idx="4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7" name="Slide Number Placeholder"/>
          <p:cNvSpPr>
            <a:spLocks noGrp="1"/>
          </p:cNvSpPr>
          <p:nvPr>
            <p:ph type="sldNum" sz="quarter" idx="5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/>
    </a:lvl1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Master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jpeg"/><Relationship Id="rId13" Type="http://schemas.openxmlformats.org/officeDocument/2006/relationships/hyperlink" Target="https://www.linkedin.com/company/seo-4-all-marketing" TargetMode="External"/><Relationship Id="rId3" Type="http://schemas.openxmlformats.org/officeDocument/2006/relationships/image" Target="../media/image1.png"/><Relationship Id="rId7" Type="http://schemas.openxmlformats.org/officeDocument/2006/relationships/hyperlink" Target="https://www.facebook.com/SEOF0Rall" TargetMode="External"/><Relationship Id="rId12" Type="http://schemas.openxmlformats.org/officeDocument/2006/relationships/image" Target="../media/image6.bin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11" Type="http://schemas.openxmlformats.org/officeDocument/2006/relationships/hyperlink" Target="https://www.tiktok.com/@seo4allmarketing" TargetMode="External"/><Relationship Id="rId5" Type="http://schemas.openxmlformats.org/officeDocument/2006/relationships/hyperlink" Target="https://seo-forall.com/" TargetMode="External"/><Relationship Id="rId10" Type="http://schemas.openxmlformats.org/officeDocument/2006/relationships/image" Target="../media/image5.png"/><Relationship Id="rId4" Type="http://schemas.openxmlformats.org/officeDocument/2006/relationships/image" Target="../media/image2.png"/><Relationship Id="rId9" Type="http://schemas.openxmlformats.org/officeDocument/2006/relationships/hyperlink" Target="https://www.instagram.com/seo4all_agency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DC09CAAE-62FE-4BA9-A6E5-DF6C86C8FCC1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0287000" cy="18288000"/>
          </a:xfrm>
          <a:prstGeom prst="roundRect">
            <a:avLst>
              <a:gd name="adj" fmla="val 1111"/>
            </a:avLst>
          </a:prstGeom>
          <a:solidFill>
            <a:srgbClr val="F6FBFC"/>
          </a:solidFill>
          <a:ln w="0">
            <a:noFill/>
            <a:prstDash val="solid"/>
          </a:ln>
        </p:spPr>
      </p:sp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A9FFA8DA-521E-417C-9F21-B65C1DA16DE3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0287000" cy="190500"/>
          </a:xfrm>
          <a:prstGeom prst="roundRect">
            <a:avLst>
              <a:gd name="adj" fmla="val 50000"/>
            </a:avLst>
          </a:prstGeom>
          <a:solidFill>
            <a:srgbClr val="16B5DB"/>
          </a:solidFill>
          <a:ln w="0">
            <a:noFill/>
            <a:prstDash val="solid"/>
          </a:ln>
        </p:spPr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74ECB9AA-8E46-472F-8CCF-DD6F602BDC02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0287000" cy="3429000"/>
          </a:xfrm>
          <a:prstGeom prst="roundRect">
            <a:avLst>
              <a:gd name="adj" fmla="val 3333"/>
            </a:avLst>
          </a:prstGeom>
          <a:solidFill>
            <a:srgbClr val="075C72"/>
          </a:solidFill>
          <a:ln w="0">
            <a:noFill/>
            <a:prstDash val="solid"/>
          </a:ln>
        </p:spPr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D7478553-C03A-4FE4-9489-FD362AE29906}"/>
              </a:ext>
            </a:extLst>
          </p:cNvPr>
          <p:cNvSpPr>
            <a:spLocks noGrp="1"/>
          </p:cNvSpPr>
          <p:nvPr/>
        </p:nvSpPr>
        <p:spPr>
          <a:xfrm>
            <a:off x="7143750" y="0"/>
            <a:ext cx="3143250" cy="3429000"/>
          </a:xfrm>
          <a:prstGeom prst="roundRect">
            <a:avLst>
              <a:gd name="adj" fmla="val 3636"/>
            </a:avLst>
          </a:prstGeom>
          <a:solidFill>
            <a:srgbClr val="0A6F84"/>
          </a:solidFill>
          <a:ln w="0">
            <a:noFill/>
            <a:prstDash val="solid"/>
          </a:ln>
        </p:spPr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6F181BE4-2A46-41FE-B9BE-B4FA0EC9591A}"/>
              </a:ext>
            </a:extLst>
          </p:cNvPr>
          <p:cNvSpPr>
            <a:spLocks noGrp="1"/>
          </p:cNvSpPr>
          <p:nvPr/>
        </p:nvSpPr>
        <p:spPr>
          <a:xfrm>
            <a:off x="7762875" y="666750"/>
            <a:ext cx="2095500" cy="2095500"/>
          </a:xfrm>
          <a:prstGeom prst="ellipse">
            <a:avLst/>
          </a:prstGeom>
          <a:solidFill>
            <a:srgbClr val="138DA5"/>
          </a:solidFill>
          <a:ln w="0">
            <a:noFill/>
            <a:prstDash val="solid"/>
          </a:ln>
        </p:spPr>
      </p:sp>
      <p:pic>
        <p:nvPicPr>
          <p:cNvPr id="122" name="Picture 121"/>
          <p:cNvPicPr>
            <a:picLocks noChangeAspect="1"/>
          </p:cNvPicPr>
          <p:nvPr/>
        </p:nvPicPr>
        <p:blipFill>
          <a:blip r:embed="rId3"/>
          <a:stretch/>
        </p:blipFill>
        <p:spPr>
          <a:xfrm>
            <a:off x="870689" y="523875"/>
            <a:ext cx="1068496" cy="1000125"/>
          </a:xfrm>
          <a:prstGeom prst="rect">
            <a:avLst/>
          </a:prstGeom>
        </p:spPr>
      </p:pic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C351F10A-04A9-4839-B65B-4C64474CB080}"/>
              </a:ext>
            </a:extLst>
          </p:cNvPr>
          <p:cNvSpPr>
            <a:spLocks noGrp="1"/>
          </p:cNvSpPr>
          <p:nvPr/>
        </p:nvSpPr>
        <p:spPr>
          <a:xfrm>
            <a:off x="666750" y="1571625"/>
            <a:ext cx="6477000" cy="704850"/>
          </a:xfrm>
          <a:prstGeom prst="roundRect">
            <a:avLst>
              <a:gd name="adj" fmla="val 16216"/>
            </a:avLst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r" rtl="1">
              <a:buNone/>
              <a:defRPr sz="3600" b="1">
                <a:solidFill>
                  <a:srgbClr val="FFFFFF"/>
                </a:solidFill>
              </a:defRPr>
            </a:pPr>
            <a:r>
              <a:rPr sz="3600" b="1">
                <a:solidFill>
                  <a:srgbClr val="FFFFFF"/>
                </a:solidFill>
              </a:rPr>
              <a:t>قائمة مراجعة السيو الداخلي</a:t>
            </a: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DB85E044-25F3-46D3-BE24-6B2384B61003}"/>
              </a:ext>
            </a:extLst>
          </p:cNvPr>
          <p:cNvSpPr>
            <a:spLocks noGrp="1"/>
          </p:cNvSpPr>
          <p:nvPr/>
        </p:nvSpPr>
        <p:spPr>
          <a:xfrm>
            <a:off x="666750" y="2333625"/>
            <a:ext cx="6477000" cy="476250"/>
          </a:xfrm>
          <a:prstGeom prst="roundRect">
            <a:avLst>
              <a:gd name="adj" fmla="val 24000"/>
            </a:avLst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r" rtl="1">
              <a:buNone/>
              <a:defRPr sz="2025" b="0">
                <a:solidFill>
                  <a:srgbClr val="D9F5FA"/>
                </a:solidFill>
              </a:defRPr>
            </a:pPr>
            <a:r>
              <a:rPr sz="2025" b="0">
                <a:solidFill>
                  <a:srgbClr val="D9F5FA"/>
                </a:solidFill>
              </a:rPr>
              <a:t>ملخص عملي لتحسين الصفحة قبل النشر</a:t>
            </a:r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0A042FAE-3E36-4F6F-93FD-571607BFB090}"/>
              </a:ext>
            </a:extLst>
          </p:cNvPr>
          <p:cNvSpPr>
            <a:spLocks noGrp="1"/>
          </p:cNvSpPr>
          <p:nvPr/>
        </p:nvSpPr>
        <p:spPr>
          <a:xfrm>
            <a:off x="666750" y="2971800"/>
            <a:ext cx="4286250" cy="57150"/>
          </a:xfrm>
          <a:prstGeom prst="roundRect">
            <a:avLst>
              <a:gd name="adj" fmla="val 50000"/>
            </a:avLst>
          </a:prstGeom>
          <a:solidFill>
            <a:srgbClr val="F0A920"/>
          </a:solidFill>
          <a:ln w="0">
            <a:noFill/>
            <a:prstDash val="solid"/>
          </a:ln>
        </p:spPr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BF6CBB02-2545-4A31-9AD2-B2447EE27E24}"/>
              </a:ext>
            </a:extLst>
          </p:cNvPr>
          <p:cNvSpPr>
            <a:spLocks noGrp="1"/>
          </p:cNvSpPr>
          <p:nvPr/>
        </p:nvSpPr>
        <p:spPr>
          <a:xfrm>
            <a:off x="666750" y="3095625"/>
            <a:ext cx="6191250" cy="342900"/>
          </a:xfrm>
          <a:prstGeom prst="roundRect">
            <a:avLst>
              <a:gd name="adj" fmla="val 33333"/>
            </a:avLst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r" rtl="1">
              <a:buNone/>
              <a:defRPr sz="1500" b="1">
                <a:solidFill>
                  <a:srgbClr val="FFFFFF"/>
                </a:solidFill>
              </a:defRPr>
            </a:pPr>
            <a:r>
              <a:rPr sz="1500" b="1">
                <a:solidFill>
                  <a:srgbClr val="FFFFFF"/>
                </a:solidFill>
              </a:rPr>
              <a:t>المحتوى × التجربة × التقنية × القياس</a:t>
            </a:r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EC00400B-B7F2-4F8B-9211-23E62FBA240B}"/>
              </a:ext>
            </a:extLst>
          </p:cNvPr>
          <p:cNvSpPr>
            <a:spLocks noGrp="1"/>
          </p:cNvSpPr>
          <p:nvPr/>
        </p:nvSpPr>
        <p:spPr>
          <a:xfrm>
            <a:off x="523875" y="3810000"/>
            <a:ext cx="9239250" cy="3190875"/>
          </a:xfrm>
          <a:prstGeom prst="roundRect">
            <a:avLst>
              <a:gd name="adj" fmla="val 3582"/>
            </a:avLst>
          </a:prstGeom>
          <a:solidFill>
            <a:srgbClr val="FFFFFF"/>
          </a:solidFill>
          <a:ln w="9525">
            <a:solidFill>
              <a:srgbClr val="CFE8EE"/>
            </a:solidFill>
            <a:prstDash val="solid"/>
          </a:ln>
        </p:spPr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73D9316D-C26C-479D-9EFE-C7DBFC3C3A33}"/>
              </a:ext>
            </a:extLst>
          </p:cNvPr>
          <p:cNvSpPr>
            <a:spLocks noGrp="1"/>
          </p:cNvSpPr>
          <p:nvPr/>
        </p:nvSpPr>
        <p:spPr>
          <a:xfrm>
            <a:off x="523875" y="3810000"/>
            <a:ext cx="9239250" cy="704850"/>
          </a:xfrm>
          <a:prstGeom prst="roundRect">
            <a:avLst>
              <a:gd name="adj" fmla="val 16216"/>
            </a:avLst>
          </a:prstGeom>
          <a:solidFill>
            <a:srgbClr val="16B5DB"/>
          </a:solidFill>
          <a:ln w="0">
            <a:noFill/>
            <a:prstDash val="solid"/>
          </a:ln>
        </p:spPr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9248C6BF-1A93-4FF2-8DD9-9800E75471CE}"/>
              </a:ext>
            </a:extLst>
          </p:cNvPr>
          <p:cNvSpPr>
            <a:spLocks noGrp="1"/>
          </p:cNvSpPr>
          <p:nvPr/>
        </p:nvSpPr>
        <p:spPr>
          <a:xfrm>
            <a:off x="714375" y="3924300"/>
            <a:ext cx="1714500" cy="457200"/>
          </a:xfrm>
          <a:prstGeom prst="roundRect">
            <a:avLst>
              <a:gd name="adj" fmla="val 25000"/>
            </a:avLst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 rtl="1">
              <a:buNone/>
              <a:defRPr sz="1425" b="1">
                <a:solidFill>
                  <a:srgbClr val="FFFFFF"/>
                </a:solidFill>
              </a:defRPr>
            </a:pPr>
            <a:r>
              <a:rPr sz="1425" b="1">
                <a:solidFill>
                  <a:srgbClr val="FFFFFF"/>
                </a:solidFill>
              </a:rPr>
              <a:t>الخطوة ١</a:t>
            </a:r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D75DFDE8-3EBB-4AF4-A54B-69CDE17A87DA}"/>
              </a:ext>
            </a:extLst>
          </p:cNvPr>
          <p:cNvSpPr>
            <a:spLocks noGrp="1"/>
          </p:cNvSpPr>
          <p:nvPr/>
        </p:nvSpPr>
        <p:spPr>
          <a:xfrm>
            <a:off x="2571750" y="3905250"/>
            <a:ext cx="6667500" cy="495300"/>
          </a:xfrm>
          <a:prstGeom prst="roundRect">
            <a:avLst>
              <a:gd name="adj" fmla="val 23077"/>
            </a:avLst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 rtl="1">
              <a:buNone/>
              <a:defRPr sz="2025" b="1">
                <a:solidFill>
                  <a:srgbClr val="FFFFFF"/>
                </a:solidFill>
              </a:defRPr>
            </a:pPr>
            <a:r>
              <a:rPr sz="2025" b="1">
                <a:solidFill>
                  <a:srgbClr val="FFFFFF"/>
                </a:solidFill>
              </a:rPr>
              <a:t>الاستهداف وإشارات الظهور</a:t>
            </a:r>
          </a:p>
        </p:txBody>
      </p: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1D022120-8919-4CE0-BF75-C578D79D867D}"/>
              </a:ext>
            </a:extLst>
          </p:cNvPr>
          <p:cNvSpPr>
            <a:spLocks noGrp="1"/>
          </p:cNvSpPr>
          <p:nvPr/>
        </p:nvSpPr>
        <p:spPr>
          <a:xfrm>
            <a:off x="809625" y="4705350"/>
            <a:ext cx="8667750" cy="685800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9525">
            <a:solidFill>
              <a:srgbClr val="CFE8EE"/>
            </a:solidFill>
            <a:prstDash val="solid"/>
          </a:ln>
        </p:spPr>
      </p:sp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id="{1E5B46F9-0700-415F-AFCF-507F461F8AF4}"/>
              </a:ext>
            </a:extLst>
          </p:cNvPr>
          <p:cNvSpPr>
            <a:spLocks noGrp="1"/>
          </p:cNvSpPr>
          <p:nvPr/>
        </p:nvSpPr>
        <p:spPr>
          <a:xfrm>
            <a:off x="9391650" y="4705350"/>
            <a:ext cx="85725" cy="685800"/>
          </a:xfrm>
          <a:prstGeom prst="roundRect">
            <a:avLst>
              <a:gd name="adj" fmla="val 50000"/>
            </a:avLst>
          </a:prstGeom>
          <a:solidFill>
            <a:srgbClr val="16B5DB"/>
          </a:solidFill>
          <a:ln w="0">
            <a:noFill/>
            <a:prstDash val="solid"/>
          </a:ln>
        </p:spPr>
      </p:sp>
      <p:sp>
        <p:nvSpPr>
          <p:cNvPr id="17" name="Rectangle: Rounded Corners 16">
            <a:extLst>
              <a:ext uri="{FF2B5EF4-FFF2-40B4-BE49-F238E27FC236}">
                <a16:creationId xmlns:a16="http://schemas.microsoft.com/office/drawing/2014/main" id="{5CFE2362-B4DA-4F35-A415-362718A62236}"/>
              </a:ext>
            </a:extLst>
          </p:cNvPr>
          <p:cNvSpPr>
            <a:spLocks noGrp="1"/>
          </p:cNvSpPr>
          <p:nvPr/>
        </p:nvSpPr>
        <p:spPr>
          <a:xfrm>
            <a:off x="8486775" y="4838700"/>
            <a:ext cx="723900" cy="419100"/>
          </a:xfrm>
          <a:prstGeom prst="roundRect">
            <a:avLst>
              <a:gd name="adj" fmla="val 50000"/>
            </a:avLst>
          </a:prstGeom>
          <a:solidFill>
            <a:srgbClr val="EAF8FB"/>
          </a:solidFill>
          <a:ln w="0">
            <a:noFill/>
            <a:prstDash val="solid"/>
          </a:ln>
        </p:spPr>
      </p:sp>
      <p:sp>
        <p:nvSpPr>
          <p:cNvPr id="18" name="Rectangle: Rounded Corners 17">
            <a:extLst>
              <a:ext uri="{FF2B5EF4-FFF2-40B4-BE49-F238E27FC236}">
                <a16:creationId xmlns:a16="http://schemas.microsoft.com/office/drawing/2014/main" id="{B9835AD6-FDBC-47E2-BEC6-E01124E84A30}"/>
              </a:ext>
            </a:extLst>
          </p:cNvPr>
          <p:cNvSpPr>
            <a:spLocks noGrp="1"/>
          </p:cNvSpPr>
          <p:nvPr/>
        </p:nvSpPr>
        <p:spPr>
          <a:xfrm>
            <a:off x="8486775" y="4838700"/>
            <a:ext cx="723900" cy="419100"/>
          </a:xfrm>
          <a:prstGeom prst="roundRect">
            <a:avLst>
              <a:gd name="adj" fmla="val 27273"/>
            </a:avLst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 rtl="1">
              <a:buNone/>
              <a:defRPr sz="1350" b="1">
                <a:solidFill>
                  <a:srgbClr val="075C72"/>
                </a:solidFill>
              </a:defRPr>
            </a:pPr>
            <a:r>
              <a:rPr sz="1350" b="1">
                <a:solidFill>
                  <a:srgbClr val="075C72"/>
                </a:solidFill>
              </a:rPr>
              <a:t>١</a:t>
            </a:r>
          </a:p>
        </p:txBody>
      </p:sp>
      <p:sp>
        <p:nvSpPr>
          <p:cNvPr id="19" name="Rectangle: Rounded Corners 18">
            <a:extLst>
              <a:ext uri="{FF2B5EF4-FFF2-40B4-BE49-F238E27FC236}">
                <a16:creationId xmlns:a16="http://schemas.microsoft.com/office/drawing/2014/main" id="{EE30C90D-DD97-40A8-8548-F5FE4710E41B}"/>
              </a:ext>
            </a:extLst>
          </p:cNvPr>
          <p:cNvSpPr>
            <a:spLocks noGrp="1"/>
          </p:cNvSpPr>
          <p:nvPr/>
        </p:nvSpPr>
        <p:spPr>
          <a:xfrm>
            <a:off x="1133475" y="4752975"/>
            <a:ext cx="7096125" cy="295275"/>
          </a:xfrm>
          <a:prstGeom prst="roundRect">
            <a:avLst>
              <a:gd name="adj" fmla="val 38710"/>
            </a:avLst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r" rtl="1">
              <a:buNone/>
              <a:defRPr sz="1725" b="1">
                <a:solidFill>
                  <a:srgbClr val="093C4A"/>
                </a:solidFill>
              </a:defRPr>
            </a:pPr>
            <a:r>
              <a:rPr sz="1725" b="1">
                <a:solidFill>
                  <a:srgbClr val="093C4A"/>
                </a:solidFill>
              </a:rPr>
              <a:t>هدف البحث</a:t>
            </a:r>
          </a:p>
        </p:txBody>
      </p:sp>
      <p:sp>
        <p:nvSpPr>
          <p:cNvPr id="20" name="Rectangle: Rounded Corners 19">
            <a:extLst>
              <a:ext uri="{FF2B5EF4-FFF2-40B4-BE49-F238E27FC236}">
                <a16:creationId xmlns:a16="http://schemas.microsoft.com/office/drawing/2014/main" id="{A3709184-DB20-4F93-B112-AEB95ABC59DD}"/>
              </a:ext>
            </a:extLst>
          </p:cNvPr>
          <p:cNvSpPr>
            <a:spLocks noGrp="1"/>
          </p:cNvSpPr>
          <p:nvPr/>
        </p:nvSpPr>
        <p:spPr>
          <a:xfrm>
            <a:off x="1133475" y="5038725"/>
            <a:ext cx="7096125" cy="276225"/>
          </a:xfrm>
          <a:prstGeom prst="roundRect">
            <a:avLst>
              <a:gd name="adj" fmla="val 41379"/>
            </a:avLst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r" rtl="1">
              <a:buNone/>
              <a:defRPr sz="1275" b="0">
                <a:solidFill>
                  <a:srgbClr val="5C737B"/>
                </a:solidFill>
              </a:defRPr>
            </a:pPr>
            <a:r>
              <a:rPr sz="1275" b="0">
                <a:solidFill>
                  <a:srgbClr val="5C737B"/>
                </a:solidFill>
              </a:rPr>
              <a:t>موضوع أساسي واحد ونوع صفحة مناسب.</a:t>
            </a:r>
          </a:p>
        </p:txBody>
      </p: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6128B967-FEDA-4D1A-B9EA-4C951215D53F}"/>
              </a:ext>
            </a:extLst>
          </p:cNvPr>
          <p:cNvSpPr>
            <a:spLocks noGrp="1"/>
          </p:cNvSpPr>
          <p:nvPr/>
        </p:nvSpPr>
        <p:spPr>
          <a:xfrm>
            <a:off x="809625" y="5457825"/>
            <a:ext cx="8667750" cy="685800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9525">
            <a:solidFill>
              <a:srgbClr val="CFE8EE"/>
            </a:solidFill>
            <a:prstDash val="solid"/>
          </a:ln>
        </p:spPr>
      </p:sp>
      <p:sp>
        <p:nvSpPr>
          <p:cNvPr id="22" name="Rectangle: Rounded Corners 21">
            <a:extLst>
              <a:ext uri="{FF2B5EF4-FFF2-40B4-BE49-F238E27FC236}">
                <a16:creationId xmlns:a16="http://schemas.microsoft.com/office/drawing/2014/main" id="{78D1E502-D47A-4395-B619-D512180D96ED}"/>
              </a:ext>
            </a:extLst>
          </p:cNvPr>
          <p:cNvSpPr>
            <a:spLocks noGrp="1"/>
          </p:cNvSpPr>
          <p:nvPr/>
        </p:nvSpPr>
        <p:spPr>
          <a:xfrm>
            <a:off x="9391650" y="5457825"/>
            <a:ext cx="85725" cy="685800"/>
          </a:xfrm>
          <a:prstGeom prst="roundRect">
            <a:avLst>
              <a:gd name="adj" fmla="val 50000"/>
            </a:avLst>
          </a:prstGeom>
          <a:solidFill>
            <a:srgbClr val="16B5DB"/>
          </a:solidFill>
          <a:ln w="0">
            <a:noFill/>
            <a:prstDash val="solid"/>
          </a:ln>
        </p:spPr>
      </p:sp>
      <p:sp>
        <p:nvSpPr>
          <p:cNvPr id="23" name="Rectangle: Rounded Corners 22">
            <a:extLst>
              <a:ext uri="{FF2B5EF4-FFF2-40B4-BE49-F238E27FC236}">
                <a16:creationId xmlns:a16="http://schemas.microsoft.com/office/drawing/2014/main" id="{77876AEE-E53D-4BA3-BEBC-860E5E9794BB}"/>
              </a:ext>
            </a:extLst>
          </p:cNvPr>
          <p:cNvSpPr>
            <a:spLocks noGrp="1"/>
          </p:cNvSpPr>
          <p:nvPr/>
        </p:nvSpPr>
        <p:spPr>
          <a:xfrm>
            <a:off x="8486775" y="5591175"/>
            <a:ext cx="723900" cy="419100"/>
          </a:xfrm>
          <a:prstGeom prst="roundRect">
            <a:avLst>
              <a:gd name="adj" fmla="val 50000"/>
            </a:avLst>
          </a:prstGeom>
          <a:solidFill>
            <a:srgbClr val="EAF8FB"/>
          </a:solidFill>
          <a:ln w="0">
            <a:noFill/>
            <a:prstDash val="solid"/>
          </a:ln>
        </p:spPr>
      </p:sp>
      <p:sp>
        <p:nvSpPr>
          <p:cNvPr id="24" name="Rectangle: Rounded Corners 23">
            <a:extLst>
              <a:ext uri="{FF2B5EF4-FFF2-40B4-BE49-F238E27FC236}">
                <a16:creationId xmlns:a16="http://schemas.microsoft.com/office/drawing/2014/main" id="{44C7EB34-F299-4FFC-8D8B-B56E9DF6E25A}"/>
              </a:ext>
            </a:extLst>
          </p:cNvPr>
          <p:cNvSpPr>
            <a:spLocks noGrp="1"/>
          </p:cNvSpPr>
          <p:nvPr/>
        </p:nvSpPr>
        <p:spPr>
          <a:xfrm>
            <a:off x="8486775" y="5591175"/>
            <a:ext cx="723900" cy="419100"/>
          </a:xfrm>
          <a:prstGeom prst="roundRect">
            <a:avLst>
              <a:gd name="adj" fmla="val 27273"/>
            </a:avLst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 rtl="1">
              <a:buNone/>
              <a:defRPr sz="1350" b="1">
                <a:solidFill>
                  <a:srgbClr val="075C72"/>
                </a:solidFill>
              </a:defRPr>
            </a:pPr>
            <a:r>
              <a:rPr sz="1350" b="1">
                <a:solidFill>
                  <a:srgbClr val="075C72"/>
                </a:solidFill>
              </a:rPr>
              <a:t>٢</a:t>
            </a:r>
          </a:p>
        </p:txBody>
      </p:sp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D3B1B6A0-20FA-423E-BA04-97B3D249A686}"/>
              </a:ext>
            </a:extLst>
          </p:cNvPr>
          <p:cNvSpPr>
            <a:spLocks noGrp="1"/>
          </p:cNvSpPr>
          <p:nvPr/>
        </p:nvSpPr>
        <p:spPr>
          <a:xfrm>
            <a:off x="1133475" y="5505450"/>
            <a:ext cx="7096125" cy="295275"/>
          </a:xfrm>
          <a:prstGeom prst="roundRect">
            <a:avLst>
              <a:gd name="adj" fmla="val 38710"/>
            </a:avLst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r" rtl="1">
              <a:buNone/>
              <a:defRPr sz="1725" b="1">
                <a:solidFill>
                  <a:srgbClr val="093C4A"/>
                </a:solidFill>
              </a:defRPr>
            </a:pPr>
            <a:r>
              <a:rPr sz="1725" b="1">
                <a:solidFill>
                  <a:srgbClr val="093C4A"/>
                </a:solidFill>
              </a:rPr>
              <a:t>العنوان والوصف</a:t>
            </a:r>
          </a:p>
        </p:txBody>
      </p:sp>
      <p:sp>
        <p:nvSpPr>
          <p:cNvPr id="26" name="Rectangle: Rounded Corners 25">
            <a:extLst>
              <a:ext uri="{FF2B5EF4-FFF2-40B4-BE49-F238E27FC236}">
                <a16:creationId xmlns:a16="http://schemas.microsoft.com/office/drawing/2014/main" id="{609AA220-F3C7-44AE-A6C8-E0D8E3468A0C}"/>
              </a:ext>
            </a:extLst>
          </p:cNvPr>
          <p:cNvSpPr>
            <a:spLocks noGrp="1"/>
          </p:cNvSpPr>
          <p:nvPr/>
        </p:nvSpPr>
        <p:spPr>
          <a:xfrm>
            <a:off x="1133475" y="5791200"/>
            <a:ext cx="7096125" cy="276225"/>
          </a:xfrm>
          <a:prstGeom prst="roundRect">
            <a:avLst>
              <a:gd name="adj" fmla="val 41379"/>
            </a:avLst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r" rtl="1">
              <a:buNone/>
              <a:defRPr sz="1275" b="0">
                <a:solidFill>
                  <a:srgbClr val="5C737B"/>
                </a:solidFill>
              </a:defRPr>
            </a:pPr>
            <a:r>
              <a:rPr sz="1275" b="0">
                <a:solidFill>
                  <a:srgbClr val="5C737B"/>
                </a:solidFill>
              </a:rPr>
              <a:t>فريدان، واضحان ويشجعان على النقر.</a:t>
            </a:r>
          </a:p>
        </p:txBody>
      </p:sp>
      <p:sp>
        <p:nvSpPr>
          <p:cNvPr id="27" name="Rectangle: Rounded Corners 26">
            <a:extLst>
              <a:ext uri="{FF2B5EF4-FFF2-40B4-BE49-F238E27FC236}">
                <a16:creationId xmlns:a16="http://schemas.microsoft.com/office/drawing/2014/main" id="{698653CB-4FED-4C4D-9FC7-E01265E74BB8}"/>
              </a:ext>
            </a:extLst>
          </p:cNvPr>
          <p:cNvSpPr>
            <a:spLocks noGrp="1"/>
          </p:cNvSpPr>
          <p:nvPr/>
        </p:nvSpPr>
        <p:spPr>
          <a:xfrm>
            <a:off x="809625" y="6210300"/>
            <a:ext cx="8667750" cy="685800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9525">
            <a:solidFill>
              <a:srgbClr val="CFE8EE"/>
            </a:solidFill>
            <a:prstDash val="solid"/>
          </a:ln>
        </p:spPr>
      </p:sp>
      <p:sp>
        <p:nvSpPr>
          <p:cNvPr id="28" name="Rectangle: Rounded Corners 27">
            <a:extLst>
              <a:ext uri="{FF2B5EF4-FFF2-40B4-BE49-F238E27FC236}">
                <a16:creationId xmlns:a16="http://schemas.microsoft.com/office/drawing/2014/main" id="{7C9A2D65-58D7-497E-B1D9-253242255AC9}"/>
              </a:ext>
            </a:extLst>
          </p:cNvPr>
          <p:cNvSpPr>
            <a:spLocks noGrp="1"/>
          </p:cNvSpPr>
          <p:nvPr/>
        </p:nvSpPr>
        <p:spPr>
          <a:xfrm>
            <a:off x="9391650" y="6210300"/>
            <a:ext cx="85725" cy="685800"/>
          </a:xfrm>
          <a:prstGeom prst="roundRect">
            <a:avLst>
              <a:gd name="adj" fmla="val 50000"/>
            </a:avLst>
          </a:prstGeom>
          <a:solidFill>
            <a:srgbClr val="16B5DB"/>
          </a:solidFill>
          <a:ln w="0">
            <a:noFill/>
            <a:prstDash val="solid"/>
          </a:ln>
        </p:spPr>
      </p:sp>
      <p:sp>
        <p:nvSpPr>
          <p:cNvPr id="29" name="Rectangle: Rounded Corners 28">
            <a:extLst>
              <a:ext uri="{FF2B5EF4-FFF2-40B4-BE49-F238E27FC236}">
                <a16:creationId xmlns:a16="http://schemas.microsoft.com/office/drawing/2014/main" id="{E267454B-51BD-4AB1-9974-BBC2BCF9EBE5}"/>
              </a:ext>
            </a:extLst>
          </p:cNvPr>
          <p:cNvSpPr>
            <a:spLocks noGrp="1"/>
          </p:cNvSpPr>
          <p:nvPr/>
        </p:nvSpPr>
        <p:spPr>
          <a:xfrm>
            <a:off x="8486775" y="6343650"/>
            <a:ext cx="723900" cy="419100"/>
          </a:xfrm>
          <a:prstGeom prst="roundRect">
            <a:avLst>
              <a:gd name="adj" fmla="val 50000"/>
            </a:avLst>
          </a:prstGeom>
          <a:solidFill>
            <a:srgbClr val="EAF8FB"/>
          </a:solidFill>
          <a:ln w="0">
            <a:noFill/>
            <a:prstDash val="solid"/>
          </a:ln>
        </p:spPr>
      </p:sp>
      <p:sp>
        <p:nvSpPr>
          <p:cNvPr id="30" name="Rectangle: Rounded Corners 29">
            <a:extLst>
              <a:ext uri="{FF2B5EF4-FFF2-40B4-BE49-F238E27FC236}">
                <a16:creationId xmlns:a16="http://schemas.microsoft.com/office/drawing/2014/main" id="{58FD689D-E35C-4796-8447-D3E266F20BBB}"/>
              </a:ext>
            </a:extLst>
          </p:cNvPr>
          <p:cNvSpPr>
            <a:spLocks noGrp="1"/>
          </p:cNvSpPr>
          <p:nvPr/>
        </p:nvSpPr>
        <p:spPr>
          <a:xfrm>
            <a:off x="8486775" y="6343650"/>
            <a:ext cx="723900" cy="419100"/>
          </a:xfrm>
          <a:prstGeom prst="roundRect">
            <a:avLst>
              <a:gd name="adj" fmla="val 27273"/>
            </a:avLst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 rtl="1">
              <a:buNone/>
              <a:defRPr sz="1350" b="1">
                <a:solidFill>
                  <a:srgbClr val="075C72"/>
                </a:solidFill>
              </a:defRPr>
            </a:pPr>
            <a:r>
              <a:rPr sz="1350" b="1">
                <a:solidFill>
                  <a:srgbClr val="075C72"/>
                </a:solidFill>
              </a:rPr>
              <a:t>٣</a:t>
            </a:r>
          </a:p>
        </p:txBody>
      </p:sp>
      <p:sp>
        <p:nvSpPr>
          <p:cNvPr id="31" name="Rectangle: Rounded Corners 30">
            <a:extLst>
              <a:ext uri="{FF2B5EF4-FFF2-40B4-BE49-F238E27FC236}">
                <a16:creationId xmlns:a16="http://schemas.microsoft.com/office/drawing/2014/main" id="{EDD1F855-40A4-41B9-AC65-9C611009F885}"/>
              </a:ext>
            </a:extLst>
          </p:cNvPr>
          <p:cNvSpPr>
            <a:spLocks noGrp="1"/>
          </p:cNvSpPr>
          <p:nvPr/>
        </p:nvSpPr>
        <p:spPr>
          <a:xfrm>
            <a:off x="1133475" y="6257925"/>
            <a:ext cx="7096125" cy="295275"/>
          </a:xfrm>
          <a:prstGeom prst="roundRect">
            <a:avLst>
              <a:gd name="adj" fmla="val 38710"/>
            </a:avLst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r" rtl="1">
              <a:buNone/>
              <a:defRPr sz="1725" b="1">
                <a:solidFill>
                  <a:srgbClr val="093C4A"/>
                </a:solidFill>
              </a:defRPr>
            </a:pPr>
            <a:r>
              <a:rPr sz="1725" b="1">
                <a:solidFill>
                  <a:srgbClr val="093C4A"/>
                </a:solidFill>
              </a:rPr>
              <a:t>الرابط وH1</a:t>
            </a:r>
          </a:p>
        </p:txBody>
      </p:sp>
      <p:sp>
        <p:nvSpPr>
          <p:cNvPr id="32" name="Rectangle: Rounded Corners 31">
            <a:extLst>
              <a:ext uri="{FF2B5EF4-FFF2-40B4-BE49-F238E27FC236}">
                <a16:creationId xmlns:a16="http://schemas.microsoft.com/office/drawing/2014/main" id="{79BB9D62-6A51-4636-983C-A2A8D3833DED}"/>
              </a:ext>
            </a:extLst>
          </p:cNvPr>
          <p:cNvSpPr>
            <a:spLocks noGrp="1"/>
          </p:cNvSpPr>
          <p:nvPr/>
        </p:nvSpPr>
        <p:spPr>
          <a:xfrm>
            <a:off x="1133475" y="6543675"/>
            <a:ext cx="7096125" cy="276225"/>
          </a:xfrm>
          <a:prstGeom prst="roundRect">
            <a:avLst>
              <a:gd name="adj" fmla="val 41379"/>
            </a:avLst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r" rtl="1">
              <a:buNone/>
              <a:defRPr sz="1275" b="0">
                <a:solidFill>
                  <a:srgbClr val="5C737B"/>
                </a:solidFill>
              </a:defRPr>
            </a:pPr>
            <a:r>
              <a:rPr sz="1275" b="0">
                <a:solidFill>
                  <a:srgbClr val="5C737B"/>
                </a:solidFill>
              </a:rPr>
              <a:t>رابط قصير وH1 واحد يصف الصفحة.</a:t>
            </a:r>
          </a:p>
        </p:txBody>
      </p:sp>
      <p:sp>
        <p:nvSpPr>
          <p:cNvPr id="33" name="Rectangle: Rounded Corners 32">
            <a:extLst>
              <a:ext uri="{FF2B5EF4-FFF2-40B4-BE49-F238E27FC236}">
                <a16:creationId xmlns:a16="http://schemas.microsoft.com/office/drawing/2014/main" id="{0C8BA759-2614-402C-A907-57A47017AA91}"/>
              </a:ext>
            </a:extLst>
          </p:cNvPr>
          <p:cNvSpPr>
            <a:spLocks noGrp="1"/>
          </p:cNvSpPr>
          <p:nvPr/>
        </p:nvSpPr>
        <p:spPr>
          <a:xfrm>
            <a:off x="523875" y="7286625"/>
            <a:ext cx="9239250" cy="3190875"/>
          </a:xfrm>
          <a:prstGeom prst="roundRect">
            <a:avLst>
              <a:gd name="adj" fmla="val 3582"/>
            </a:avLst>
          </a:prstGeom>
          <a:solidFill>
            <a:srgbClr val="FFFFFF"/>
          </a:solidFill>
          <a:ln w="9525">
            <a:solidFill>
              <a:srgbClr val="CFE8EE"/>
            </a:solidFill>
            <a:prstDash val="solid"/>
          </a:ln>
        </p:spPr>
      </p:sp>
      <p:sp>
        <p:nvSpPr>
          <p:cNvPr id="34" name="Rectangle: Rounded Corners 33">
            <a:extLst>
              <a:ext uri="{FF2B5EF4-FFF2-40B4-BE49-F238E27FC236}">
                <a16:creationId xmlns:a16="http://schemas.microsoft.com/office/drawing/2014/main" id="{3838034B-0A29-4F32-B7AF-ACCAC542F812}"/>
              </a:ext>
            </a:extLst>
          </p:cNvPr>
          <p:cNvSpPr>
            <a:spLocks noGrp="1"/>
          </p:cNvSpPr>
          <p:nvPr/>
        </p:nvSpPr>
        <p:spPr>
          <a:xfrm>
            <a:off x="523875" y="7286625"/>
            <a:ext cx="9239250" cy="704850"/>
          </a:xfrm>
          <a:prstGeom prst="roundRect">
            <a:avLst>
              <a:gd name="adj" fmla="val 16216"/>
            </a:avLst>
          </a:prstGeom>
          <a:solidFill>
            <a:srgbClr val="17859A"/>
          </a:solidFill>
          <a:ln w="0">
            <a:noFill/>
            <a:prstDash val="solid"/>
          </a:ln>
        </p:spPr>
      </p:sp>
      <p:sp>
        <p:nvSpPr>
          <p:cNvPr id="35" name="Rectangle: Rounded Corners 34">
            <a:extLst>
              <a:ext uri="{FF2B5EF4-FFF2-40B4-BE49-F238E27FC236}">
                <a16:creationId xmlns:a16="http://schemas.microsoft.com/office/drawing/2014/main" id="{D34F1B22-78C8-4AF4-93CD-F2D9FAAF81E6}"/>
              </a:ext>
            </a:extLst>
          </p:cNvPr>
          <p:cNvSpPr>
            <a:spLocks noGrp="1"/>
          </p:cNvSpPr>
          <p:nvPr/>
        </p:nvSpPr>
        <p:spPr>
          <a:xfrm>
            <a:off x="714375" y="7400925"/>
            <a:ext cx="1714500" cy="457200"/>
          </a:xfrm>
          <a:prstGeom prst="roundRect">
            <a:avLst>
              <a:gd name="adj" fmla="val 25000"/>
            </a:avLst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 rtl="1">
              <a:buNone/>
              <a:defRPr sz="1425" b="1">
                <a:solidFill>
                  <a:srgbClr val="FFFFFF"/>
                </a:solidFill>
              </a:defRPr>
            </a:pPr>
            <a:r>
              <a:rPr sz="1425" b="1">
                <a:solidFill>
                  <a:srgbClr val="FFFFFF"/>
                </a:solidFill>
              </a:rPr>
              <a:t>الخطوة ٢</a:t>
            </a:r>
          </a:p>
        </p:txBody>
      </p:sp>
      <p:sp>
        <p:nvSpPr>
          <p:cNvPr id="36" name="Rectangle: Rounded Corners 35">
            <a:extLst>
              <a:ext uri="{FF2B5EF4-FFF2-40B4-BE49-F238E27FC236}">
                <a16:creationId xmlns:a16="http://schemas.microsoft.com/office/drawing/2014/main" id="{F9B78FC3-BD82-4D6D-9A32-0D63E261AC41}"/>
              </a:ext>
            </a:extLst>
          </p:cNvPr>
          <p:cNvSpPr>
            <a:spLocks noGrp="1"/>
          </p:cNvSpPr>
          <p:nvPr/>
        </p:nvSpPr>
        <p:spPr>
          <a:xfrm>
            <a:off x="2571750" y="7381875"/>
            <a:ext cx="6667500" cy="495300"/>
          </a:xfrm>
          <a:prstGeom prst="roundRect">
            <a:avLst>
              <a:gd name="adj" fmla="val 23077"/>
            </a:avLst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 rtl="1">
              <a:buNone/>
              <a:defRPr sz="2025" b="1">
                <a:solidFill>
                  <a:srgbClr val="FFFFFF"/>
                </a:solidFill>
              </a:defRPr>
            </a:pPr>
            <a:r>
              <a:rPr sz="2025" b="1">
                <a:solidFill>
                  <a:srgbClr val="FFFFFF"/>
                </a:solidFill>
              </a:rPr>
              <a:t>المحتوى وهيكل الصفحة</a:t>
            </a:r>
          </a:p>
        </p:txBody>
      </p:sp>
      <p:sp>
        <p:nvSpPr>
          <p:cNvPr id="37" name="Rectangle: Rounded Corners 36">
            <a:extLst>
              <a:ext uri="{FF2B5EF4-FFF2-40B4-BE49-F238E27FC236}">
                <a16:creationId xmlns:a16="http://schemas.microsoft.com/office/drawing/2014/main" id="{D58EA9FA-69E6-423C-A37D-124224328E4D}"/>
              </a:ext>
            </a:extLst>
          </p:cNvPr>
          <p:cNvSpPr>
            <a:spLocks noGrp="1"/>
          </p:cNvSpPr>
          <p:nvPr/>
        </p:nvSpPr>
        <p:spPr>
          <a:xfrm>
            <a:off x="809625" y="8181975"/>
            <a:ext cx="8667750" cy="685800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9525">
            <a:solidFill>
              <a:srgbClr val="CFE8EE"/>
            </a:solidFill>
            <a:prstDash val="solid"/>
          </a:ln>
        </p:spPr>
      </p:sp>
      <p:sp>
        <p:nvSpPr>
          <p:cNvPr id="38" name="Rectangle: Rounded Corners 37">
            <a:extLst>
              <a:ext uri="{FF2B5EF4-FFF2-40B4-BE49-F238E27FC236}">
                <a16:creationId xmlns:a16="http://schemas.microsoft.com/office/drawing/2014/main" id="{24EE7A71-E83A-497B-B343-08429665596C}"/>
              </a:ext>
            </a:extLst>
          </p:cNvPr>
          <p:cNvSpPr>
            <a:spLocks noGrp="1"/>
          </p:cNvSpPr>
          <p:nvPr/>
        </p:nvSpPr>
        <p:spPr>
          <a:xfrm>
            <a:off x="9391650" y="8181975"/>
            <a:ext cx="85725" cy="685800"/>
          </a:xfrm>
          <a:prstGeom prst="roundRect">
            <a:avLst>
              <a:gd name="adj" fmla="val 50000"/>
            </a:avLst>
          </a:prstGeom>
          <a:solidFill>
            <a:srgbClr val="16B5DB"/>
          </a:solidFill>
          <a:ln w="0">
            <a:noFill/>
            <a:prstDash val="solid"/>
          </a:ln>
        </p:spPr>
      </p:sp>
      <p:sp>
        <p:nvSpPr>
          <p:cNvPr id="39" name="Rectangle: Rounded Corners 38">
            <a:extLst>
              <a:ext uri="{FF2B5EF4-FFF2-40B4-BE49-F238E27FC236}">
                <a16:creationId xmlns:a16="http://schemas.microsoft.com/office/drawing/2014/main" id="{A14DC539-29F3-4ADF-A586-5EF8C9FE4965}"/>
              </a:ext>
            </a:extLst>
          </p:cNvPr>
          <p:cNvSpPr>
            <a:spLocks noGrp="1"/>
          </p:cNvSpPr>
          <p:nvPr/>
        </p:nvSpPr>
        <p:spPr>
          <a:xfrm>
            <a:off x="8486775" y="8315325"/>
            <a:ext cx="723900" cy="419100"/>
          </a:xfrm>
          <a:prstGeom prst="roundRect">
            <a:avLst>
              <a:gd name="adj" fmla="val 50000"/>
            </a:avLst>
          </a:prstGeom>
          <a:solidFill>
            <a:srgbClr val="EAF8FB"/>
          </a:solidFill>
          <a:ln w="0">
            <a:noFill/>
            <a:prstDash val="solid"/>
          </a:ln>
        </p:spPr>
      </p:sp>
      <p:sp>
        <p:nvSpPr>
          <p:cNvPr id="40" name="Rectangle: Rounded Corners 39">
            <a:extLst>
              <a:ext uri="{FF2B5EF4-FFF2-40B4-BE49-F238E27FC236}">
                <a16:creationId xmlns:a16="http://schemas.microsoft.com/office/drawing/2014/main" id="{C6EF91C2-FFD5-4A02-BA09-F8D4C7FA2563}"/>
              </a:ext>
            </a:extLst>
          </p:cNvPr>
          <p:cNvSpPr>
            <a:spLocks noGrp="1"/>
          </p:cNvSpPr>
          <p:nvPr/>
        </p:nvSpPr>
        <p:spPr>
          <a:xfrm>
            <a:off x="8486775" y="8315325"/>
            <a:ext cx="723900" cy="419100"/>
          </a:xfrm>
          <a:prstGeom prst="roundRect">
            <a:avLst>
              <a:gd name="adj" fmla="val 27273"/>
            </a:avLst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 rtl="1">
              <a:buNone/>
              <a:defRPr sz="1350" b="1">
                <a:solidFill>
                  <a:srgbClr val="075C72"/>
                </a:solidFill>
              </a:defRPr>
            </a:pPr>
            <a:r>
              <a:rPr sz="1350" b="1">
                <a:solidFill>
                  <a:srgbClr val="075C72"/>
                </a:solidFill>
              </a:rPr>
              <a:t>٤</a:t>
            </a:r>
          </a:p>
        </p:txBody>
      </p:sp>
      <p:sp>
        <p:nvSpPr>
          <p:cNvPr id="41" name="Rectangle: Rounded Corners 40">
            <a:extLst>
              <a:ext uri="{FF2B5EF4-FFF2-40B4-BE49-F238E27FC236}">
                <a16:creationId xmlns:a16="http://schemas.microsoft.com/office/drawing/2014/main" id="{1240C7AF-4592-46A5-9F99-A387450FE09D}"/>
              </a:ext>
            </a:extLst>
          </p:cNvPr>
          <p:cNvSpPr>
            <a:spLocks noGrp="1"/>
          </p:cNvSpPr>
          <p:nvPr/>
        </p:nvSpPr>
        <p:spPr>
          <a:xfrm>
            <a:off x="1133475" y="8229600"/>
            <a:ext cx="7096125" cy="295275"/>
          </a:xfrm>
          <a:prstGeom prst="roundRect">
            <a:avLst>
              <a:gd name="adj" fmla="val 38710"/>
            </a:avLst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r" rtl="1">
              <a:buNone/>
              <a:defRPr sz="1725" b="1">
                <a:solidFill>
                  <a:srgbClr val="093C4A"/>
                </a:solidFill>
              </a:defRPr>
            </a:pPr>
            <a:r>
              <a:rPr sz="1725" b="1">
                <a:solidFill>
                  <a:srgbClr val="093C4A"/>
                </a:solidFill>
              </a:rPr>
              <a:t>تسلسل العناوين</a:t>
            </a:r>
          </a:p>
        </p:txBody>
      </p:sp>
      <p:sp>
        <p:nvSpPr>
          <p:cNvPr id="42" name="Rectangle: Rounded Corners 41">
            <a:extLst>
              <a:ext uri="{FF2B5EF4-FFF2-40B4-BE49-F238E27FC236}">
                <a16:creationId xmlns:a16="http://schemas.microsoft.com/office/drawing/2014/main" id="{0B4F7EA0-D851-4D51-8F9F-483780C6881B}"/>
              </a:ext>
            </a:extLst>
          </p:cNvPr>
          <p:cNvSpPr>
            <a:spLocks noGrp="1"/>
          </p:cNvSpPr>
          <p:nvPr/>
        </p:nvSpPr>
        <p:spPr>
          <a:xfrm>
            <a:off x="1133475" y="8515350"/>
            <a:ext cx="7096125" cy="276225"/>
          </a:xfrm>
          <a:prstGeom prst="roundRect">
            <a:avLst>
              <a:gd name="adj" fmla="val 41379"/>
            </a:avLst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r" rtl="1">
              <a:buNone/>
              <a:defRPr sz="1275" b="0">
                <a:solidFill>
                  <a:srgbClr val="5C737B"/>
                </a:solidFill>
              </a:defRPr>
            </a:pPr>
            <a:r>
              <a:rPr sz="1275" b="0">
                <a:solidFill>
                  <a:srgbClr val="5C737B"/>
                </a:solidFill>
              </a:rPr>
              <a:t>H2 وH3 بترتيب منطقي وسهل المسح.</a:t>
            </a:r>
          </a:p>
        </p:txBody>
      </p:sp>
      <p:sp>
        <p:nvSpPr>
          <p:cNvPr id="43" name="Rectangle: Rounded Corners 42">
            <a:extLst>
              <a:ext uri="{FF2B5EF4-FFF2-40B4-BE49-F238E27FC236}">
                <a16:creationId xmlns:a16="http://schemas.microsoft.com/office/drawing/2014/main" id="{BCA1F386-D80A-40AF-AE4B-8F27D3DD30B7}"/>
              </a:ext>
            </a:extLst>
          </p:cNvPr>
          <p:cNvSpPr>
            <a:spLocks noGrp="1"/>
          </p:cNvSpPr>
          <p:nvPr/>
        </p:nvSpPr>
        <p:spPr>
          <a:xfrm>
            <a:off x="809625" y="8934450"/>
            <a:ext cx="8667750" cy="685800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9525">
            <a:solidFill>
              <a:srgbClr val="CFE8EE"/>
            </a:solidFill>
            <a:prstDash val="solid"/>
          </a:ln>
        </p:spPr>
      </p:sp>
      <p:sp>
        <p:nvSpPr>
          <p:cNvPr id="44" name="Rectangle: Rounded Corners 43">
            <a:extLst>
              <a:ext uri="{FF2B5EF4-FFF2-40B4-BE49-F238E27FC236}">
                <a16:creationId xmlns:a16="http://schemas.microsoft.com/office/drawing/2014/main" id="{C8D4E381-8198-44F4-B1B6-038492883C15}"/>
              </a:ext>
            </a:extLst>
          </p:cNvPr>
          <p:cNvSpPr>
            <a:spLocks noGrp="1"/>
          </p:cNvSpPr>
          <p:nvPr/>
        </p:nvSpPr>
        <p:spPr>
          <a:xfrm>
            <a:off x="9391650" y="8934450"/>
            <a:ext cx="85725" cy="685800"/>
          </a:xfrm>
          <a:prstGeom prst="roundRect">
            <a:avLst>
              <a:gd name="adj" fmla="val 50000"/>
            </a:avLst>
          </a:prstGeom>
          <a:solidFill>
            <a:srgbClr val="16B5DB"/>
          </a:solidFill>
          <a:ln w="0">
            <a:noFill/>
            <a:prstDash val="solid"/>
          </a:ln>
        </p:spPr>
      </p:sp>
      <p:sp>
        <p:nvSpPr>
          <p:cNvPr id="45" name="Rectangle: Rounded Corners 44">
            <a:extLst>
              <a:ext uri="{FF2B5EF4-FFF2-40B4-BE49-F238E27FC236}">
                <a16:creationId xmlns:a16="http://schemas.microsoft.com/office/drawing/2014/main" id="{FB474CB6-3A75-44BD-BC6E-9F0098065CB5}"/>
              </a:ext>
            </a:extLst>
          </p:cNvPr>
          <p:cNvSpPr>
            <a:spLocks noGrp="1"/>
          </p:cNvSpPr>
          <p:nvPr/>
        </p:nvSpPr>
        <p:spPr>
          <a:xfrm>
            <a:off x="8486775" y="9067800"/>
            <a:ext cx="723900" cy="419100"/>
          </a:xfrm>
          <a:prstGeom prst="roundRect">
            <a:avLst>
              <a:gd name="adj" fmla="val 50000"/>
            </a:avLst>
          </a:prstGeom>
          <a:solidFill>
            <a:srgbClr val="EAF8FB"/>
          </a:solidFill>
          <a:ln w="0">
            <a:noFill/>
            <a:prstDash val="solid"/>
          </a:ln>
        </p:spPr>
      </p:sp>
      <p:sp>
        <p:nvSpPr>
          <p:cNvPr id="46" name="Rectangle: Rounded Corners 45">
            <a:extLst>
              <a:ext uri="{FF2B5EF4-FFF2-40B4-BE49-F238E27FC236}">
                <a16:creationId xmlns:a16="http://schemas.microsoft.com/office/drawing/2014/main" id="{7614D901-D054-4879-8583-98F83F2F527F}"/>
              </a:ext>
            </a:extLst>
          </p:cNvPr>
          <p:cNvSpPr>
            <a:spLocks noGrp="1"/>
          </p:cNvSpPr>
          <p:nvPr/>
        </p:nvSpPr>
        <p:spPr>
          <a:xfrm>
            <a:off x="8486775" y="9067800"/>
            <a:ext cx="723900" cy="419100"/>
          </a:xfrm>
          <a:prstGeom prst="roundRect">
            <a:avLst>
              <a:gd name="adj" fmla="val 27273"/>
            </a:avLst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 rtl="1">
              <a:buNone/>
              <a:defRPr sz="1350" b="1">
                <a:solidFill>
                  <a:srgbClr val="075C72"/>
                </a:solidFill>
              </a:defRPr>
            </a:pPr>
            <a:r>
              <a:rPr sz="1350" b="1">
                <a:solidFill>
                  <a:srgbClr val="075C72"/>
                </a:solidFill>
              </a:rPr>
              <a:t>٥</a:t>
            </a:r>
          </a:p>
        </p:txBody>
      </p:sp>
      <p:sp>
        <p:nvSpPr>
          <p:cNvPr id="47" name="Rectangle: Rounded Corners 46">
            <a:extLst>
              <a:ext uri="{FF2B5EF4-FFF2-40B4-BE49-F238E27FC236}">
                <a16:creationId xmlns:a16="http://schemas.microsoft.com/office/drawing/2014/main" id="{C843C974-C0CF-407B-8A26-BE37892DD54C}"/>
              </a:ext>
            </a:extLst>
          </p:cNvPr>
          <p:cNvSpPr>
            <a:spLocks noGrp="1"/>
          </p:cNvSpPr>
          <p:nvPr/>
        </p:nvSpPr>
        <p:spPr>
          <a:xfrm>
            <a:off x="1133475" y="8982075"/>
            <a:ext cx="7096125" cy="295275"/>
          </a:xfrm>
          <a:prstGeom prst="roundRect">
            <a:avLst>
              <a:gd name="adj" fmla="val 38710"/>
            </a:avLst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r" rtl="1">
              <a:buNone/>
              <a:defRPr sz="1725" b="1">
                <a:solidFill>
                  <a:srgbClr val="093C4A"/>
                </a:solidFill>
              </a:defRPr>
            </a:pPr>
            <a:r>
              <a:rPr sz="1725" b="1">
                <a:solidFill>
                  <a:srgbClr val="093C4A"/>
                </a:solidFill>
              </a:rPr>
              <a:t>قيمة حقيقية</a:t>
            </a:r>
          </a:p>
        </p:txBody>
      </p:sp>
      <p:sp>
        <p:nvSpPr>
          <p:cNvPr id="48" name="Rectangle: Rounded Corners 47">
            <a:extLst>
              <a:ext uri="{FF2B5EF4-FFF2-40B4-BE49-F238E27FC236}">
                <a16:creationId xmlns:a16="http://schemas.microsoft.com/office/drawing/2014/main" id="{DADC844F-7E4F-48AC-BA85-054035D77FB2}"/>
              </a:ext>
            </a:extLst>
          </p:cNvPr>
          <p:cNvSpPr>
            <a:spLocks noGrp="1"/>
          </p:cNvSpPr>
          <p:nvPr/>
        </p:nvSpPr>
        <p:spPr>
          <a:xfrm>
            <a:off x="1133475" y="9267825"/>
            <a:ext cx="7096125" cy="276225"/>
          </a:xfrm>
          <a:prstGeom prst="roundRect">
            <a:avLst>
              <a:gd name="adj" fmla="val 41379"/>
            </a:avLst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r" rtl="1">
              <a:buNone/>
              <a:defRPr sz="1275" b="0">
                <a:solidFill>
                  <a:srgbClr val="5C737B"/>
                </a:solidFill>
              </a:defRPr>
            </a:pPr>
            <a:r>
              <a:rPr sz="1275" b="0">
                <a:solidFill>
                  <a:srgbClr val="5C737B"/>
                </a:solidFill>
              </a:rPr>
              <a:t>إجابة كاملة وفريدة دون حشو أو تكرار.</a:t>
            </a:r>
          </a:p>
        </p:txBody>
      </p:sp>
      <p:sp>
        <p:nvSpPr>
          <p:cNvPr id="49" name="Rectangle: Rounded Corners 48">
            <a:extLst>
              <a:ext uri="{FF2B5EF4-FFF2-40B4-BE49-F238E27FC236}">
                <a16:creationId xmlns:a16="http://schemas.microsoft.com/office/drawing/2014/main" id="{461E2F64-7129-48B2-8D7B-66239D003A1F}"/>
              </a:ext>
            </a:extLst>
          </p:cNvPr>
          <p:cNvSpPr>
            <a:spLocks noGrp="1"/>
          </p:cNvSpPr>
          <p:nvPr/>
        </p:nvSpPr>
        <p:spPr>
          <a:xfrm>
            <a:off x="809625" y="9686925"/>
            <a:ext cx="8667750" cy="685800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9525">
            <a:solidFill>
              <a:srgbClr val="CFE8EE"/>
            </a:solidFill>
            <a:prstDash val="solid"/>
          </a:ln>
        </p:spPr>
      </p:sp>
      <p:sp>
        <p:nvSpPr>
          <p:cNvPr id="50" name="Rectangle: Rounded Corners 49">
            <a:extLst>
              <a:ext uri="{FF2B5EF4-FFF2-40B4-BE49-F238E27FC236}">
                <a16:creationId xmlns:a16="http://schemas.microsoft.com/office/drawing/2014/main" id="{F915E84B-BCA0-4144-8AB0-CDAF0EFC9E59}"/>
              </a:ext>
            </a:extLst>
          </p:cNvPr>
          <p:cNvSpPr>
            <a:spLocks noGrp="1"/>
          </p:cNvSpPr>
          <p:nvPr/>
        </p:nvSpPr>
        <p:spPr>
          <a:xfrm>
            <a:off x="9391650" y="9686925"/>
            <a:ext cx="85725" cy="685800"/>
          </a:xfrm>
          <a:prstGeom prst="roundRect">
            <a:avLst>
              <a:gd name="adj" fmla="val 50000"/>
            </a:avLst>
          </a:prstGeom>
          <a:solidFill>
            <a:srgbClr val="16B5DB"/>
          </a:solidFill>
          <a:ln w="0">
            <a:noFill/>
            <a:prstDash val="solid"/>
          </a:ln>
        </p:spPr>
      </p:sp>
      <p:sp>
        <p:nvSpPr>
          <p:cNvPr id="51" name="Rectangle: Rounded Corners 50">
            <a:extLst>
              <a:ext uri="{FF2B5EF4-FFF2-40B4-BE49-F238E27FC236}">
                <a16:creationId xmlns:a16="http://schemas.microsoft.com/office/drawing/2014/main" id="{03584F2B-775F-479E-B640-E29BF3BE576D}"/>
              </a:ext>
            </a:extLst>
          </p:cNvPr>
          <p:cNvSpPr>
            <a:spLocks noGrp="1"/>
          </p:cNvSpPr>
          <p:nvPr/>
        </p:nvSpPr>
        <p:spPr>
          <a:xfrm>
            <a:off x="8486775" y="9820275"/>
            <a:ext cx="723900" cy="419100"/>
          </a:xfrm>
          <a:prstGeom prst="roundRect">
            <a:avLst>
              <a:gd name="adj" fmla="val 50000"/>
            </a:avLst>
          </a:prstGeom>
          <a:solidFill>
            <a:srgbClr val="EAF8FB"/>
          </a:solidFill>
          <a:ln w="0">
            <a:noFill/>
            <a:prstDash val="solid"/>
          </a:ln>
        </p:spPr>
      </p:sp>
      <p:sp>
        <p:nvSpPr>
          <p:cNvPr id="52" name="Rectangle: Rounded Corners 51">
            <a:extLst>
              <a:ext uri="{FF2B5EF4-FFF2-40B4-BE49-F238E27FC236}">
                <a16:creationId xmlns:a16="http://schemas.microsoft.com/office/drawing/2014/main" id="{8CB080F0-F12E-4E92-9688-14F954FECB86}"/>
              </a:ext>
            </a:extLst>
          </p:cNvPr>
          <p:cNvSpPr>
            <a:spLocks noGrp="1"/>
          </p:cNvSpPr>
          <p:nvPr/>
        </p:nvSpPr>
        <p:spPr>
          <a:xfrm>
            <a:off x="8486775" y="9820275"/>
            <a:ext cx="723900" cy="419100"/>
          </a:xfrm>
          <a:prstGeom prst="roundRect">
            <a:avLst>
              <a:gd name="adj" fmla="val 27273"/>
            </a:avLst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 rtl="1">
              <a:buNone/>
              <a:defRPr sz="1350" b="1">
                <a:solidFill>
                  <a:srgbClr val="075C72"/>
                </a:solidFill>
              </a:defRPr>
            </a:pPr>
            <a:r>
              <a:rPr sz="1350" b="1">
                <a:solidFill>
                  <a:srgbClr val="075C72"/>
                </a:solidFill>
              </a:rPr>
              <a:t>٦</a:t>
            </a:r>
          </a:p>
        </p:txBody>
      </p:sp>
      <p:sp>
        <p:nvSpPr>
          <p:cNvPr id="53" name="Rectangle: Rounded Corners 52">
            <a:extLst>
              <a:ext uri="{FF2B5EF4-FFF2-40B4-BE49-F238E27FC236}">
                <a16:creationId xmlns:a16="http://schemas.microsoft.com/office/drawing/2014/main" id="{F9CDA2D1-6AF2-4D97-9551-69CFA1305B17}"/>
              </a:ext>
            </a:extLst>
          </p:cNvPr>
          <p:cNvSpPr>
            <a:spLocks noGrp="1"/>
          </p:cNvSpPr>
          <p:nvPr/>
        </p:nvSpPr>
        <p:spPr>
          <a:xfrm>
            <a:off x="1133475" y="9734550"/>
            <a:ext cx="7096125" cy="295275"/>
          </a:xfrm>
          <a:prstGeom prst="roundRect">
            <a:avLst>
              <a:gd name="adj" fmla="val 38710"/>
            </a:avLst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r" rtl="1">
              <a:buNone/>
              <a:defRPr sz="1725" b="1">
                <a:solidFill>
                  <a:srgbClr val="093C4A"/>
                </a:solidFill>
              </a:defRPr>
            </a:pPr>
            <a:r>
              <a:rPr sz="1725" b="1">
                <a:solidFill>
                  <a:srgbClr val="093C4A"/>
                </a:solidFill>
              </a:rPr>
              <a:t>الثقة والتحويل</a:t>
            </a:r>
          </a:p>
        </p:txBody>
      </p:sp>
      <p:sp>
        <p:nvSpPr>
          <p:cNvPr id="54" name="Rectangle: Rounded Corners 53">
            <a:extLst>
              <a:ext uri="{FF2B5EF4-FFF2-40B4-BE49-F238E27FC236}">
                <a16:creationId xmlns:a16="http://schemas.microsoft.com/office/drawing/2014/main" id="{EF3D5996-7BC6-49BF-BCA6-16E10AC05D02}"/>
              </a:ext>
            </a:extLst>
          </p:cNvPr>
          <p:cNvSpPr>
            <a:spLocks noGrp="1"/>
          </p:cNvSpPr>
          <p:nvPr/>
        </p:nvSpPr>
        <p:spPr>
          <a:xfrm>
            <a:off x="1133475" y="10020300"/>
            <a:ext cx="7096125" cy="276225"/>
          </a:xfrm>
          <a:prstGeom prst="roundRect">
            <a:avLst>
              <a:gd name="adj" fmla="val 41379"/>
            </a:avLst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r" rtl="1">
              <a:buNone/>
              <a:defRPr sz="1275" b="0">
                <a:solidFill>
                  <a:srgbClr val="5C737B"/>
                </a:solidFill>
              </a:defRPr>
            </a:pPr>
            <a:r>
              <a:rPr sz="1275" b="0">
                <a:solidFill>
                  <a:srgbClr val="5C737B"/>
                </a:solidFill>
              </a:rPr>
              <a:t>خبرة ومصادر وتحديث مع CTA مناسب.</a:t>
            </a:r>
          </a:p>
        </p:txBody>
      </p:sp>
      <p:sp>
        <p:nvSpPr>
          <p:cNvPr id="55" name="Rectangle: Rounded Corners 54">
            <a:extLst>
              <a:ext uri="{FF2B5EF4-FFF2-40B4-BE49-F238E27FC236}">
                <a16:creationId xmlns:a16="http://schemas.microsoft.com/office/drawing/2014/main" id="{865B9B8E-22FE-4C7B-AC95-5031566EB102}"/>
              </a:ext>
            </a:extLst>
          </p:cNvPr>
          <p:cNvSpPr>
            <a:spLocks noGrp="1"/>
          </p:cNvSpPr>
          <p:nvPr/>
        </p:nvSpPr>
        <p:spPr>
          <a:xfrm>
            <a:off x="523875" y="10763250"/>
            <a:ext cx="9239250" cy="3190875"/>
          </a:xfrm>
          <a:prstGeom prst="roundRect">
            <a:avLst>
              <a:gd name="adj" fmla="val 3582"/>
            </a:avLst>
          </a:prstGeom>
          <a:solidFill>
            <a:srgbClr val="FFFFFF"/>
          </a:solidFill>
          <a:ln w="9525">
            <a:solidFill>
              <a:srgbClr val="CFE8EE"/>
            </a:solidFill>
            <a:prstDash val="solid"/>
          </a:ln>
        </p:spPr>
      </p:sp>
      <p:sp>
        <p:nvSpPr>
          <p:cNvPr id="56" name="Rectangle: Rounded Corners 55">
            <a:extLst>
              <a:ext uri="{FF2B5EF4-FFF2-40B4-BE49-F238E27FC236}">
                <a16:creationId xmlns:a16="http://schemas.microsoft.com/office/drawing/2014/main" id="{9A4C8C99-0BBD-47A2-894C-EF0EAED75E68}"/>
              </a:ext>
            </a:extLst>
          </p:cNvPr>
          <p:cNvSpPr>
            <a:spLocks noGrp="1"/>
          </p:cNvSpPr>
          <p:nvPr/>
        </p:nvSpPr>
        <p:spPr>
          <a:xfrm>
            <a:off x="523875" y="10763250"/>
            <a:ext cx="9239250" cy="704850"/>
          </a:xfrm>
          <a:prstGeom prst="roundRect">
            <a:avLst>
              <a:gd name="adj" fmla="val 16216"/>
            </a:avLst>
          </a:prstGeom>
          <a:solidFill>
            <a:srgbClr val="F0A920"/>
          </a:solidFill>
          <a:ln w="0">
            <a:noFill/>
            <a:prstDash val="solid"/>
          </a:ln>
        </p:spPr>
      </p:sp>
      <p:sp>
        <p:nvSpPr>
          <p:cNvPr id="57" name="Rectangle: Rounded Corners 56">
            <a:extLst>
              <a:ext uri="{FF2B5EF4-FFF2-40B4-BE49-F238E27FC236}">
                <a16:creationId xmlns:a16="http://schemas.microsoft.com/office/drawing/2014/main" id="{1986994C-0DEE-4FD3-B0CA-6E8869F3C558}"/>
              </a:ext>
            </a:extLst>
          </p:cNvPr>
          <p:cNvSpPr>
            <a:spLocks noGrp="1"/>
          </p:cNvSpPr>
          <p:nvPr/>
        </p:nvSpPr>
        <p:spPr>
          <a:xfrm>
            <a:off x="714375" y="10877550"/>
            <a:ext cx="1714500" cy="457200"/>
          </a:xfrm>
          <a:prstGeom prst="roundRect">
            <a:avLst>
              <a:gd name="adj" fmla="val 25000"/>
            </a:avLst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 rtl="1">
              <a:buNone/>
              <a:defRPr sz="1425" b="1">
                <a:solidFill>
                  <a:srgbClr val="FFFFFF"/>
                </a:solidFill>
              </a:defRPr>
            </a:pPr>
            <a:r>
              <a:rPr sz="1425" b="1">
                <a:solidFill>
                  <a:srgbClr val="FFFFFF"/>
                </a:solidFill>
              </a:rPr>
              <a:t>الخطوة ٣</a:t>
            </a:r>
          </a:p>
        </p:txBody>
      </p:sp>
      <p:sp>
        <p:nvSpPr>
          <p:cNvPr id="58" name="Rectangle: Rounded Corners 57">
            <a:extLst>
              <a:ext uri="{FF2B5EF4-FFF2-40B4-BE49-F238E27FC236}">
                <a16:creationId xmlns:a16="http://schemas.microsoft.com/office/drawing/2014/main" id="{E20B2E43-BE66-4417-A4AD-430114284B46}"/>
              </a:ext>
            </a:extLst>
          </p:cNvPr>
          <p:cNvSpPr>
            <a:spLocks noGrp="1"/>
          </p:cNvSpPr>
          <p:nvPr/>
        </p:nvSpPr>
        <p:spPr>
          <a:xfrm>
            <a:off x="2571750" y="10858500"/>
            <a:ext cx="6667500" cy="495300"/>
          </a:xfrm>
          <a:prstGeom prst="roundRect">
            <a:avLst>
              <a:gd name="adj" fmla="val 23077"/>
            </a:avLst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 rtl="1">
              <a:buNone/>
              <a:defRPr sz="2025" b="1">
                <a:solidFill>
                  <a:srgbClr val="FFFFFF"/>
                </a:solidFill>
              </a:defRPr>
            </a:pPr>
            <a:r>
              <a:rPr sz="2025" b="1">
                <a:solidFill>
                  <a:srgbClr val="FFFFFF"/>
                </a:solidFill>
              </a:rPr>
              <a:t>تجربة المستخدم والأداء</a:t>
            </a:r>
          </a:p>
        </p:txBody>
      </p:sp>
      <p:sp>
        <p:nvSpPr>
          <p:cNvPr id="59" name="Rectangle: Rounded Corners 58">
            <a:extLst>
              <a:ext uri="{FF2B5EF4-FFF2-40B4-BE49-F238E27FC236}">
                <a16:creationId xmlns:a16="http://schemas.microsoft.com/office/drawing/2014/main" id="{DE7E767B-F59C-4782-94BA-F98B15AC03F4}"/>
              </a:ext>
            </a:extLst>
          </p:cNvPr>
          <p:cNvSpPr>
            <a:spLocks noGrp="1"/>
          </p:cNvSpPr>
          <p:nvPr/>
        </p:nvSpPr>
        <p:spPr>
          <a:xfrm>
            <a:off x="809625" y="11658600"/>
            <a:ext cx="8667750" cy="685800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9525">
            <a:solidFill>
              <a:srgbClr val="CFE8EE"/>
            </a:solidFill>
            <a:prstDash val="solid"/>
          </a:ln>
        </p:spPr>
      </p:sp>
      <p:sp>
        <p:nvSpPr>
          <p:cNvPr id="60" name="Rectangle: Rounded Corners 59">
            <a:extLst>
              <a:ext uri="{FF2B5EF4-FFF2-40B4-BE49-F238E27FC236}">
                <a16:creationId xmlns:a16="http://schemas.microsoft.com/office/drawing/2014/main" id="{CDC82E2B-F5E7-4DD1-B347-1CEFA79E1B6B}"/>
              </a:ext>
            </a:extLst>
          </p:cNvPr>
          <p:cNvSpPr>
            <a:spLocks noGrp="1"/>
          </p:cNvSpPr>
          <p:nvPr/>
        </p:nvSpPr>
        <p:spPr>
          <a:xfrm>
            <a:off x="9391650" y="11658600"/>
            <a:ext cx="85725" cy="685800"/>
          </a:xfrm>
          <a:prstGeom prst="roundRect">
            <a:avLst>
              <a:gd name="adj" fmla="val 50000"/>
            </a:avLst>
          </a:prstGeom>
          <a:solidFill>
            <a:srgbClr val="16B5DB"/>
          </a:solidFill>
          <a:ln w="0">
            <a:noFill/>
            <a:prstDash val="solid"/>
          </a:ln>
        </p:spPr>
      </p:sp>
      <p:sp>
        <p:nvSpPr>
          <p:cNvPr id="61" name="Rectangle: Rounded Corners 60">
            <a:extLst>
              <a:ext uri="{FF2B5EF4-FFF2-40B4-BE49-F238E27FC236}">
                <a16:creationId xmlns:a16="http://schemas.microsoft.com/office/drawing/2014/main" id="{4D1E46E7-09EC-4E92-B797-9E4F7C87E079}"/>
              </a:ext>
            </a:extLst>
          </p:cNvPr>
          <p:cNvSpPr>
            <a:spLocks noGrp="1"/>
          </p:cNvSpPr>
          <p:nvPr/>
        </p:nvSpPr>
        <p:spPr>
          <a:xfrm>
            <a:off x="8486775" y="11791950"/>
            <a:ext cx="723900" cy="419100"/>
          </a:xfrm>
          <a:prstGeom prst="roundRect">
            <a:avLst>
              <a:gd name="adj" fmla="val 50000"/>
            </a:avLst>
          </a:prstGeom>
          <a:solidFill>
            <a:srgbClr val="EAF8FB"/>
          </a:solidFill>
          <a:ln w="0">
            <a:noFill/>
            <a:prstDash val="solid"/>
          </a:ln>
        </p:spPr>
      </p:sp>
      <p:sp>
        <p:nvSpPr>
          <p:cNvPr id="62" name="Rectangle: Rounded Corners 61">
            <a:extLst>
              <a:ext uri="{FF2B5EF4-FFF2-40B4-BE49-F238E27FC236}">
                <a16:creationId xmlns:a16="http://schemas.microsoft.com/office/drawing/2014/main" id="{49E89ED8-3362-423C-88DF-463D7DD2D978}"/>
              </a:ext>
            </a:extLst>
          </p:cNvPr>
          <p:cNvSpPr>
            <a:spLocks noGrp="1"/>
          </p:cNvSpPr>
          <p:nvPr/>
        </p:nvSpPr>
        <p:spPr>
          <a:xfrm>
            <a:off x="8486775" y="11791950"/>
            <a:ext cx="723900" cy="419100"/>
          </a:xfrm>
          <a:prstGeom prst="roundRect">
            <a:avLst>
              <a:gd name="adj" fmla="val 27273"/>
            </a:avLst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 rtl="1">
              <a:buNone/>
              <a:defRPr sz="1350" b="1">
                <a:solidFill>
                  <a:srgbClr val="075C72"/>
                </a:solidFill>
              </a:defRPr>
            </a:pPr>
            <a:r>
              <a:rPr sz="1350" b="1">
                <a:solidFill>
                  <a:srgbClr val="075C72"/>
                </a:solidFill>
              </a:rPr>
              <a:t>٧</a:t>
            </a:r>
          </a:p>
        </p:txBody>
      </p:sp>
      <p:sp>
        <p:nvSpPr>
          <p:cNvPr id="63" name="Rectangle: Rounded Corners 62">
            <a:extLst>
              <a:ext uri="{FF2B5EF4-FFF2-40B4-BE49-F238E27FC236}">
                <a16:creationId xmlns:a16="http://schemas.microsoft.com/office/drawing/2014/main" id="{A7860ACA-1298-45EB-8C85-2BC3F9DF1A06}"/>
              </a:ext>
            </a:extLst>
          </p:cNvPr>
          <p:cNvSpPr>
            <a:spLocks noGrp="1"/>
          </p:cNvSpPr>
          <p:nvPr/>
        </p:nvSpPr>
        <p:spPr>
          <a:xfrm>
            <a:off x="1133475" y="11706225"/>
            <a:ext cx="7096125" cy="295275"/>
          </a:xfrm>
          <a:prstGeom prst="roundRect">
            <a:avLst>
              <a:gd name="adj" fmla="val 38710"/>
            </a:avLst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r" rtl="1">
              <a:buNone/>
              <a:defRPr sz="1725" b="1">
                <a:solidFill>
                  <a:srgbClr val="093C4A"/>
                </a:solidFill>
              </a:defRPr>
            </a:pPr>
            <a:r>
              <a:rPr sz="1725" b="1">
                <a:solidFill>
                  <a:srgbClr val="093C4A"/>
                </a:solidFill>
              </a:rPr>
              <a:t>تجربة الهاتف</a:t>
            </a:r>
          </a:p>
        </p:txBody>
      </p:sp>
      <p:sp>
        <p:nvSpPr>
          <p:cNvPr id="64" name="Rectangle: Rounded Corners 63">
            <a:extLst>
              <a:ext uri="{FF2B5EF4-FFF2-40B4-BE49-F238E27FC236}">
                <a16:creationId xmlns:a16="http://schemas.microsoft.com/office/drawing/2014/main" id="{419C1FED-72BF-4A1C-8405-B276687E2AD6}"/>
              </a:ext>
            </a:extLst>
          </p:cNvPr>
          <p:cNvSpPr>
            <a:spLocks noGrp="1"/>
          </p:cNvSpPr>
          <p:nvPr/>
        </p:nvSpPr>
        <p:spPr>
          <a:xfrm>
            <a:off x="1133475" y="11991975"/>
            <a:ext cx="7096125" cy="276225"/>
          </a:xfrm>
          <a:prstGeom prst="roundRect">
            <a:avLst>
              <a:gd name="adj" fmla="val 41379"/>
            </a:avLst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r" rtl="1">
              <a:buNone/>
              <a:defRPr sz="1275" b="0">
                <a:solidFill>
                  <a:srgbClr val="5C737B"/>
                </a:solidFill>
              </a:defRPr>
            </a:pPr>
            <a:r>
              <a:rPr sz="1275" b="0">
                <a:solidFill>
                  <a:srgbClr val="5C737B"/>
                </a:solidFill>
              </a:rPr>
              <a:t>قراءة مريحة وأزرار واضحة وتسلسل بصري.</a:t>
            </a:r>
          </a:p>
        </p:txBody>
      </p:sp>
      <p:sp>
        <p:nvSpPr>
          <p:cNvPr id="65" name="Rectangle: Rounded Corners 64">
            <a:extLst>
              <a:ext uri="{FF2B5EF4-FFF2-40B4-BE49-F238E27FC236}">
                <a16:creationId xmlns:a16="http://schemas.microsoft.com/office/drawing/2014/main" id="{B8B32C37-C87F-45F2-A344-B37C3EC12C21}"/>
              </a:ext>
            </a:extLst>
          </p:cNvPr>
          <p:cNvSpPr>
            <a:spLocks noGrp="1"/>
          </p:cNvSpPr>
          <p:nvPr/>
        </p:nvSpPr>
        <p:spPr>
          <a:xfrm>
            <a:off x="809625" y="12411075"/>
            <a:ext cx="8667750" cy="685800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9525">
            <a:solidFill>
              <a:srgbClr val="CFE8EE"/>
            </a:solidFill>
            <a:prstDash val="solid"/>
          </a:ln>
        </p:spPr>
      </p:sp>
      <p:sp>
        <p:nvSpPr>
          <p:cNvPr id="66" name="Rectangle: Rounded Corners 65">
            <a:extLst>
              <a:ext uri="{FF2B5EF4-FFF2-40B4-BE49-F238E27FC236}">
                <a16:creationId xmlns:a16="http://schemas.microsoft.com/office/drawing/2014/main" id="{2925EA03-110C-4A92-A28D-29BE764F53B7}"/>
              </a:ext>
            </a:extLst>
          </p:cNvPr>
          <p:cNvSpPr>
            <a:spLocks noGrp="1"/>
          </p:cNvSpPr>
          <p:nvPr/>
        </p:nvSpPr>
        <p:spPr>
          <a:xfrm>
            <a:off x="9391650" y="12411075"/>
            <a:ext cx="85725" cy="685800"/>
          </a:xfrm>
          <a:prstGeom prst="roundRect">
            <a:avLst>
              <a:gd name="adj" fmla="val 50000"/>
            </a:avLst>
          </a:prstGeom>
          <a:solidFill>
            <a:srgbClr val="16B5DB"/>
          </a:solidFill>
          <a:ln w="0">
            <a:noFill/>
            <a:prstDash val="solid"/>
          </a:ln>
        </p:spPr>
      </p:sp>
      <p:sp>
        <p:nvSpPr>
          <p:cNvPr id="67" name="Rectangle: Rounded Corners 66">
            <a:extLst>
              <a:ext uri="{FF2B5EF4-FFF2-40B4-BE49-F238E27FC236}">
                <a16:creationId xmlns:a16="http://schemas.microsoft.com/office/drawing/2014/main" id="{7C1E7389-7629-4AFC-9C1C-901D40DE703F}"/>
              </a:ext>
            </a:extLst>
          </p:cNvPr>
          <p:cNvSpPr>
            <a:spLocks noGrp="1"/>
          </p:cNvSpPr>
          <p:nvPr/>
        </p:nvSpPr>
        <p:spPr>
          <a:xfrm>
            <a:off x="8486775" y="12544425"/>
            <a:ext cx="723900" cy="419100"/>
          </a:xfrm>
          <a:prstGeom prst="roundRect">
            <a:avLst>
              <a:gd name="adj" fmla="val 50000"/>
            </a:avLst>
          </a:prstGeom>
          <a:solidFill>
            <a:srgbClr val="EAF8FB"/>
          </a:solidFill>
          <a:ln w="0">
            <a:noFill/>
            <a:prstDash val="solid"/>
          </a:ln>
        </p:spPr>
      </p:sp>
      <p:sp>
        <p:nvSpPr>
          <p:cNvPr id="68" name="Rectangle: Rounded Corners 67">
            <a:extLst>
              <a:ext uri="{FF2B5EF4-FFF2-40B4-BE49-F238E27FC236}">
                <a16:creationId xmlns:a16="http://schemas.microsoft.com/office/drawing/2014/main" id="{D3D17BB3-2F12-40BC-9801-83EA7B39DD8A}"/>
              </a:ext>
            </a:extLst>
          </p:cNvPr>
          <p:cNvSpPr>
            <a:spLocks noGrp="1"/>
          </p:cNvSpPr>
          <p:nvPr/>
        </p:nvSpPr>
        <p:spPr>
          <a:xfrm>
            <a:off x="8486775" y="12544425"/>
            <a:ext cx="723900" cy="419100"/>
          </a:xfrm>
          <a:prstGeom prst="roundRect">
            <a:avLst>
              <a:gd name="adj" fmla="val 27273"/>
            </a:avLst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 rtl="1">
              <a:buNone/>
              <a:defRPr sz="1350" b="1">
                <a:solidFill>
                  <a:srgbClr val="075C72"/>
                </a:solidFill>
              </a:defRPr>
            </a:pPr>
            <a:r>
              <a:rPr sz="1350" b="1">
                <a:solidFill>
                  <a:srgbClr val="075C72"/>
                </a:solidFill>
              </a:rPr>
              <a:t>٨</a:t>
            </a:r>
          </a:p>
        </p:txBody>
      </p:sp>
      <p:sp>
        <p:nvSpPr>
          <p:cNvPr id="69" name="Rectangle: Rounded Corners 68">
            <a:extLst>
              <a:ext uri="{FF2B5EF4-FFF2-40B4-BE49-F238E27FC236}">
                <a16:creationId xmlns:a16="http://schemas.microsoft.com/office/drawing/2014/main" id="{B2920145-929A-4A36-A7D8-8C1C2F209B37}"/>
              </a:ext>
            </a:extLst>
          </p:cNvPr>
          <p:cNvSpPr>
            <a:spLocks noGrp="1"/>
          </p:cNvSpPr>
          <p:nvPr/>
        </p:nvSpPr>
        <p:spPr>
          <a:xfrm>
            <a:off x="1133475" y="12458700"/>
            <a:ext cx="7096125" cy="295275"/>
          </a:xfrm>
          <a:prstGeom prst="roundRect">
            <a:avLst>
              <a:gd name="adj" fmla="val 38710"/>
            </a:avLst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r" rtl="1">
              <a:buNone/>
              <a:defRPr sz="1725" b="1">
                <a:solidFill>
                  <a:srgbClr val="093C4A"/>
                </a:solidFill>
              </a:defRPr>
            </a:pPr>
            <a:r>
              <a:rPr sz="1725" b="1">
                <a:solidFill>
                  <a:srgbClr val="093C4A"/>
                </a:solidFill>
              </a:rPr>
              <a:t>الصور والوصول</a:t>
            </a:r>
          </a:p>
        </p:txBody>
      </p:sp>
      <p:sp>
        <p:nvSpPr>
          <p:cNvPr id="70" name="Rectangle: Rounded Corners 69">
            <a:extLst>
              <a:ext uri="{FF2B5EF4-FFF2-40B4-BE49-F238E27FC236}">
                <a16:creationId xmlns:a16="http://schemas.microsoft.com/office/drawing/2014/main" id="{CCFE5C21-50AC-439C-9B4F-0F105C11DCAD}"/>
              </a:ext>
            </a:extLst>
          </p:cNvPr>
          <p:cNvSpPr>
            <a:spLocks noGrp="1"/>
          </p:cNvSpPr>
          <p:nvPr/>
        </p:nvSpPr>
        <p:spPr>
          <a:xfrm>
            <a:off x="1133475" y="12744450"/>
            <a:ext cx="7096125" cy="276225"/>
          </a:xfrm>
          <a:prstGeom prst="roundRect">
            <a:avLst>
              <a:gd name="adj" fmla="val 41379"/>
            </a:avLst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r" rtl="1">
              <a:buNone/>
              <a:defRPr sz="1275" b="0">
                <a:solidFill>
                  <a:srgbClr val="5C737B"/>
                </a:solidFill>
              </a:defRPr>
            </a:pPr>
            <a:r>
              <a:rPr sz="1275" b="0">
                <a:solidFill>
                  <a:srgbClr val="5C737B"/>
                </a:solidFill>
              </a:rPr>
              <a:t>صور مضغوطة وAlt وصفي وتباين جيد.</a:t>
            </a:r>
          </a:p>
        </p:txBody>
      </p:sp>
      <p:sp>
        <p:nvSpPr>
          <p:cNvPr id="71" name="Rectangle: Rounded Corners 70">
            <a:extLst>
              <a:ext uri="{FF2B5EF4-FFF2-40B4-BE49-F238E27FC236}">
                <a16:creationId xmlns:a16="http://schemas.microsoft.com/office/drawing/2014/main" id="{57084B9B-D1EE-4A7E-9E6D-498E29D1748A}"/>
              </a:ext>
            </a:extLst>
          </p:cNvPr>
          <p:cNvSpPr>
            <a:spLocks noGrp="1"/>
          </p:cNvSpPr>
          <p:nvPr/>
        </p:nvSpPr>
        <p:spPr>
          <a:xfrm>
            <a:off x="809625" y="13163550"/>
            <a:ext cx="8667750" cy="685800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9525">
            <a:solidFill>
              <a:srgbClr val="CFE8EE"/>
            </a:solidFill>
            <a:prstDash val="solid"/>
          </a:ln>
        </p:spPr>
      </p:sp>
      <p:sp>
        <p:nvSpPr>
          <p:cNvPr id="72" name="Rectangle: Rounded Corners 71">
            <a:extLst>
              <a:ext uri="{FF2B5EF4-FFF2-40B4-BE49-F238E27FC236}">
                <a16:creationId xmlns:a16="http://schemas.microsoft.com/office/drawing/2014/main" id="{9042AB38-DF3C-477A-8B23-CDA58C109A0A}"/>
              </a:ext>
            </a:extLst>
          </p:cNvPr>
          <p:cNvSpPr>
            <a:spLocks noGrp="1"/>
          </p:cNvSpPr>
          <p:nvPr/>
        </p:nvSpPr>
        <p:spPr>
          <a:xfrm>
            <a:off x="9391650" y="13163550"/>
            <a:ext cx="85725" cy="685800"/>
          </a:xfrm>
          <a:prstGeom prst="roundRect">
            <a:avLst>
              <a:gd name="adj" fmla="val 50000"/>
            </a:avLst>
          </a:prstGeom>
          <a:solidFill>
            <a:srgbClr val="16B5DB"/>
          </a:solidFill>
          <a:ln w="0">
            <a:noFill/>
            <a:prstDash val="solid"/>
          </a:ln>
        </p:spPr>
      </p:sp>
      <p:sp>
        <p:nvSpPr>
          <p:cNvPr id="73" name="Rectangle: Rounded Corners 72">
            <a:extLst>
              <a:ext uri="{FF2B5EF4-FFF2-40B4-BE49-F238E27FC236}">
                <a16:creationId xmlns:a16="http://schemas.microsoft.com/office/drawing/2014/main" id="{4EE10099-8B5E-4D70-986D-99E088017858}"/>
              </a:ext>
            </a:extLst>
          </p:cNvPr>
          <p:cNvSpPr>
            <a:spLocks noGrp="1"/>
          </p:cNvSpPr>
          <p:nvPr/>
        </p:nvSpPr>
        <p:spPr>
          <a:xfrm>
            <a:off x="8486775" y="13296900"/>
            <a:ext cx="723900" cy="419100"/>
          </a:xfrm>
          <a:prstGeom prst="roundRect">
            <a:avLst>
              <a:gd name="adj" fmla="val 50000"/>
            </a:avLst>
          </a:prstGeom>
          <a:solidFill>
            <a:srgbClr val="EAF8FB"/>
          </a:solidFill>
          <a:ln w="0">
            <a:noFill/>
            <a:prstDash val="solid"/>
          </a:ln>
        </p:spPr>
      </p:sp>
      <p:sp>
        <p:nvSpPr>
          <p:cNvPr id="74" name="Rectangle: Rounded Corners 73">
            <a:extLst>
              <a:ext uri="{FF2B5EF4-FFF2-40B4-BE49-F238E27FC236}">
                <a16:creationId xmlns:a16="http://schemas.microsoft.com/office/drawing/2014/main" id="{7DBEA8AA-BB82-4DA7-BB09-897AFA14912C}"/>
              </a:ext>
            </a:extLst>
          </p:cNvPr>
          <p:cNvSpPr>
            <a:spLocks noGrp="1"/>
          </p:cNvSpPr>
          <p:nvPr/>
        </p:nvSpPr>
        <p:spPr>
          <a:xfrm>
            <a:off x="8486775" y="13296900"/>
            <a:ext cx="723900" cy="419100"/>
          </a:xfrm>
          <a:prstGeom prst="roundRect">
            <a:avLst>
              <a:gd name="adj" fmla="val 27273"/>
            </a:avLst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 rtl="1">
              <a:buNone/>
              <a:defRPr sz="1350" b="1">
                <a:solidFill>
                  <a:srgbClr val="075C72"/>
                </a:solidFill>
              </a:defRPr>
            </a:pPr>
            <a:r>
              <a:rPr sz="1350" b="1">
                <a:solidFill>
                  <a:srgbClr val="075C72"/>
                </a:solidFill>
              </a:rPr>
              <a:t>٩</a:t>
            </a:r>
          </a:p>
        </p:txBody>
      </p:sp>
      <p:sp>
        <p:nvSpPr>
          <p:cNvPr id="75" name="Rectangle: Rounded Corners 74">
            <a:extLst>
              <a:ext uri="{FF2B5EF4-FFF2-40B4-BE49-F238E27FC236}">
                <a16:creationId xmlns:a16="http://schemas.microsoft.com/office/drawing/2014/main" id="{F6F9E9C2-67F4-4EBF-9386-2BAF57B15A15}"/>
              </a:ext>
            </a:extLst>
          </p:cNvPr>
          <p:cNvSpPr>
            <a:spLocks noGrp="1"/>
          </p:cNvSpPr>
          <p:nvPr/>
        </p:nvSpPr>
        <p:spPr>
          <a:xfrm>
            <a:off x="1133475" y="13211175"/>
            <a:ext cx="7096125" cy="295275"/>
          </a:xfrm>
          <a:prstGeom prst="roundRect">
            <a:avLst>
              <a:gd name="adj" fmla="val 38710"/>
            </a:avLst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r" rtl="1">
              <a:buNone/>
              <a:defRPr sz="1725" b="1">
                <a:solidFill>
                  <a:srgbClr val="093C4A"/>
                </a:solidFill>
              </a:defRPr>
            </a:pPr>
            <a:r>
              <a:rPr sz="1725" b="1">
                <a:solidFill>
                  <a:srgbClr val="093C4A"/>
                </a:solidFill>
              </a:rPr>
              <a:t>السرعة</a:t>
            </a:r>
          </a:p>
        </p:txBody>
      </p:sp>
      <p:sp>
        <p:nvSpPr>
          <p:cNvPr id="76" name="Rectangle: Rounded Corners 75">
            <a:extLst>
              <a:ext uri="{FF2B5EF4-FFF2-40B4-BE49-F238E27FC236}">
                <a16:creationId xmlns:a16="http://schemas.microsoft.com/office/drawing/2014/main" id="{2AE5B5DC-EF7C-4BC2-81E0-54083308A3D5}"/>
              </a:ext>
            </a:extLst>
          </p:cNvPr>
          <p:cNvSpPr>
            <a:spLocks noGrp="1"/>
          </p:cNvSpPr>
          <p:nvPr/>
        </p:nvSpPr>
        <p:spPr>
          <a:xfrm>
            <a:off x="1133475" y="13496925"/>
            <a:ext cx="7096125" cy="276225"/>
          </a:xfrm>
          <a:prstGeom prst="roundRect">
            <a:avLst>
              <a:gd name="adj" fmla="val 41379"/>
            </a:avLst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r" rtl="1">
              <a:buNone/>
              <a:defRPr sz="1275" b="0">
                <a:solidFill>
                  <a:srgbClr val="5C737B"/>
                </a:solidFill>
              </a:defRPr>
            </a:pPr>
            <a:r>
              <a:rPr sz="1275" b="0">
                <a:solidFill>
                  <a:srgbClr val="5C737B"/>
                </a:solidFill>
              </a:rPr>
              <a:t>LCP ≤ 2.5ث | INP ≤ 200ms | CLS ≤ 0.1</a:t>
            </a:r>
          </a:p>
        </p:txBody>
      </p:sp>
      <p:sp>
        <p:nvSpPr>
          <p:cNvPr id="77" name="Rectangle: Rounded Corners 76">
            <a:extLst>
              <a:ext uri="{FF2B5EF4-FFF2-40B4-BE49-F238E27FC236}">
                <a16:creationId xmlns:a16="http://schemas.microsoft.com/office/drawing/2014/main" id="{6B967970-C192-4F46-AFC3-90C57EDD275B}"/>
              </a:ext>
            </a:extLst>
          </p:cNvPr>
          <p:cNvSpPr>
            <a:spLocks noGrp="1"/>
          </p:cNvSpPr>
          <p:nvPr/>
        </p:nvSpPr>
        <p:spPr>
          <a:xfrm>
            <a:off x="523875" y="14239875"/>
            <a:ext cx="9239250" cy="3190875"/>
          </a:xfrm>
          <a:prstGeom prst="roundRect">
            <a:avLst>
              <a:gd name="adj" fmla="val 3582"/>
            </a:avLst>
          </a:prstGeom>
          <a:solidFill>
            <a:srgbClr val="FFFFFF"/>
          </a:solidFill>
          <a:ln w="9525">
            <a:solidFill>
              <a:srgbClr val="CFE8EE"/>
            </a:solidFill>
            <a:prstDash val="solid"/>
          </a:ln>
        </p:spPr>
      </p:sp>
      <p:sp>
        <p:nvSpPr>
          <p:cNvPr id="78" name="Rectangle: Rounded Corners 77">
            <a:extLst>
              <a:ext uri="{FF2B5EF4-FFF2-40B4-BE49-F238E27FC236}">
                <a16:creationId xmlns:a16="http://schemas.microsoft.com/office/drawing/2014/main" id="{1AD70374-CCFD-43C6-BD14-4D14E536BD6F}"/>
              </a:ext>
            </a:extLst>
          </p:cNvPr>
          <p:cNvSpPr>
            <a:spLocks noGrp="1"/>
          </p:cNvSpPr>
          <p:nvPr/>
        </p:nvSpPr>
        <p:spPr>
          <a:xfrm>
            <a:off x="523875" y="14239875"/>
            <a:ext cx="9239250" cy="704850"/>
          </a:xfrm>
          <a:prstGeom prst="roundRect">
            <a:avLst>
              <a:gd name="adj" fmla="val 16216"/>
            </a:avLst>
          </a:prstGeom>
          <a:solidFill>
            <a:srgbClr val="075C72"/>
          </a:solidFill>
          <a:ln w="0">
            <a:noFill/>
            <a:prstDash val="solid"/>
          </a:ln>
        </p:spPr>
      </p:sp>
      <p:sp>
        <p:nvSpPr>
          <p:cNvPr id="79" name="Rectangle: Rounded Corners 78">
            <a:extLst>
              <a:ext uri="{FF2B5EF4-FFF2-40B4-BE49-F238E27FC236}">
                <a16:creationId xmlns:a16="http://schemas.microsoft.com/office/drawing/2014/main" id="{22177630-3BA9-415E-9D58-1F166B0E84E9}"/>
              </a:ext>
            </a:extLst>
          </p:cNvPr>
          <p:cNvSpPr>
            <a:spLocks noGrp="1"/>
          </p:cNvSpPr>
          <p:nvPr/>
        </p:nvSpPr>
        <p:spPr>
          <a:xfrm>
            <a:off x="714375" y="14354175"/>
            <a:ext cx="1714500" cy="457200"/>
          </a:xfrm>
          <a:prstGeom prst="roundRect">
            <a:avLst>
              <a:gd name="adj" fmla="val 25000"/>
            </a:avLst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 rtl="1">
              <a:buNone/>
              <a:defRPr sz="1425" b="1">
                <a:solidFill>
                  <a:srgbClr val="FFFFFF"/>
                </a:solidFill>
              </a:defRPr>
            </a:pPr>
            <a:r>
              <a:rPr sz="1425" b="1">
                <a:solidFill>
                  <a:srgbClr val="FFFFFF"/>
                </a:solidFill>
              </a:rPr>
              <a:t>الخطوة ٤</a:t>
            </a:r>
          </a:p>
        </p:txBody>
      </p:sp>
      <p:sp>
        <p:nvSpPr>
          <p:cNvPr id="80" name="Rectangle: Rounded Corners 79">
            <a:extLst>
              <a:ext uri="{FF2B5EF4-FFF2-40B4-BE49-F238E27FC236}">
                <a16:creationId xmlns:a16="http://schemas.microsoft.com/office/drawing/2014/main" id="{9E9C51AA-7984-4478-94E0-E4B34446A19B}"/>
              </a:ext>
            </a:extLst>
          </p:cNvPr>
          <p:cNvSpPr>
            <a:spLocks noGrp="1"/>
          </p:cNvSpPr>
          <p:nvPr/>
        </p:nvSpPr>
        <p:spPr>
          <a:xfrm>
            <a:off x="2571750" y="14335125"/>
            <a:ext cx="6667500" cy="495300"/>
          </a:xfrm>
          <a:prstGeom prst="roundRect">
            <a:avLst>
              <a:gd name="adj" fmla="val 23077"/>
            </a:avLst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 rtl="1">
              <a:buNone/>
              <a:defRPr sz="2025" b="1">
                <a:solidFill>
                  <a:srgbClr val="FFFFFF"/>
                </a:solidFill>
              </a:defRPr>
            </a:pPr>
            <a:r>
              <a:rPr sz="2025" b="1">
                <a:solidFill>
                  <a:srgbClr val="FFFFFF"/>
                </a:solidFill>
              </a:rPr>
              <a:t>الفحص التقني والقياس</a:t>
            </a:r>
          </a:p>
        </p:txBody>
      </p:sp>
      <p:sp>
        <p:nvSpPr>
          <p:cNvPr id="81" name="Rectangle: Rounded Corners 80">
            <a:extLst>
              <a:ext uri="{FF2B5EF4-FFF2-40B4-BE49-F238E27FC236}">
                <a16:creationId xmlns:a16="http://schemas.microsoft.com/office/drawing/2014/main" id="{613F8748-13ED-49BA-837A-15EB2BC63A06}"/>
              </a:ext>
            </a:extLst>
          </p:cNvPr>
          <p:cNvSpPr>
            <a:spLocks noGrp="1"/>
          </p:cNvSpPr>
          <p:nvPr/>
        </p:nvSpPr>
        <p:spPr>
          <a:xfrm>
            <a:off x="809625" y="15135225"/>
            <a:ext cx="8667750" cy="685800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9525">
            <a:solidFill>
              <a:srgbClr val="CFE8EE"/>
            </a:solidFill>
            <a:prstDash val="solid"/>
          </a:ln>
        </p:spPr>
      </p:sp>
      <p:sp>
        <p:nvSpPr>
          <p:cNvPr id="82" name="Rectangle: Rounded Corners 81">
            <a:extLst>
              <a:ext uri="{FF2B5EF4-FFF2-40B4-BE49-F238E27FC236}">
                <a16:creationId xmlns:a16="http://schemas.microsoft.com/office/drawing/2014/main" id="{154742E8-7869-42CD-858C-4C968DEF0377}"/>
              </a:ext>
            </a:extLst>
          </p:cNvPr>
          <p:cNvSpPr>
            <a:spLocks noGrp="1"/>
          </p:cNvSpPr>
          <p:nvPr/>
        </p:nvSpPr>
        <p:spPr>
          <a:xfrm>
            <a:off x="9391650" y="15135225"/>
            <a:ext cx="85725" cy="685800"/>
          </a:xfrm>
          <a:prstGeom prst="roundRect">
            <a:avLst>
              <a:gd name="adj" fmla="val 50000"/>
            </a:avLst>
          </a:prstGeom>
          <a:solidFill>
            <a:srgbClr val="16B5DB"/>
          </a:solidFill>
          <a:ln w="0">
            <a:noFill/>
            <a:prstDash val="solid"/>
          </a:ln>
        </p:spPr>
      </p:sp>
      <p:sp>
        <p:nvSpPr>
          <p:cNvPr id="83" name="Rectangle: Rounded Corners 82">
            <a:extLst>
              <a:ext uri="{FF2B5EF4-FFF2-40B4-BE49-F238E27FC236}">
                <a16:creationId xmlns:a16="http://schemas.microsoft.com/office/drawing/2014/main" id="{DD4B642A-D9E0-4D31-A760-4ED29FFC2148}"/>
              </a:ext>
            </a:extLst>
          </p:cNvPr>
          <p:cNvSpPr>
            <a:spLocks noGrp="1"/>
          </p:cNvSpPr>
          <p:nvPr/>
        </p:nvSpPr>
        <p:spPr>
          <a:xfrm>
            <a:off x="8486775" y="15268575"/>
            <a:ext cx="723900" cy="419100"/>
          </a:xfrm>
          <a:prstGeom prst="roundRect">
            <a:avLst>
              <a:gd name="adj" fmla="val 50000"/>
            </a:avLst>
          </a:prstGeom>
          <a:solidFill>
            <a:srgbClr val="EAF8FB"/>
          </a:solidFill>
          <a:ln w="0">
            <a:noFill/>
            <a:prstDash val="solid"/>
          </a:ln>
        </p:spPr>
      </p:sp>
      <p:sp>
        <p:nvSpPr>
          <p:cNvPr id="84" name="Rectangle: Rounded Corners 83">
            <a:extLst>
              <a:ext uri="{FF2B5EF4-FFF2-40B4-BE49-F238E27FC236}">
                <a16:creationId xmlns:a16="http://schemas.microsoft.com/office/drawing/2014/main" id="{80DB47F7-1AE7-4903-A9C9-671D1C8E4FF4}"/>
              </a:ext>
            </a:extLst>
          </p:cNvPr>
          <p:cNvSpPr>
            <a:spLocks noGrp="1"/>
          </p:cNvSpPr>
          <p:nvPr/>
        </p:nvSpPr>
        <p:spPr>
          <a:xfrm>
            <a:off x="8486775" y="15268575"/>
            <a:ext cx="723900" cy="419100"/>
          </a:xfrm>
          <a:prstGeom prst="roundRect">
            <a:avLst>
              <a:gd name="adj" fmla="val 27273"/>
            </a:avLst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 rtl="1">
              <a:buNone/>
              <a:defRPr sz="1350" b="1">
                <a:solidFill>
                  <a:srgbClr val="075C72"/>
                </a:solidFill>
              </a:defRPr>
            </a:pPr>
            <a:r>
              <a:rPr sz="1350" b="1">
                <a:solidFill>
                  <a:srgbClr val="075C72"/>
                </a:solidFill>
              </a:rPr>
              <a:t>١٠</a:t>
            </a:r>
          </a:p>
        </p:txBody>
      </p:sp>
      <p:sp>
        <p:nvSpPr>
          <p:cNvPr id="85" name="Rectangle: Rounded Corners 84">
            <a:extLst>
              <a:ext uri="{FF2B5EF4-FFF2-40B4-BE49-F238E27FC236}">
                <a16:creationId xmlns:a16="http://schemas.microsoft.com/office/drawing/2014/main" id="{C3DD0E98-9379-4DDC-AAF0-46B9603004BF}"/>
              </a:ext>
            </a:extLst>
          </p:cNvPr>
          <p:cNvSpPr>
            <a:spLocks noGrp="1"/>
          </p:cNvSpPr>
          <p:nvPr/>
        </p:nvSpPr>
        <p:spPr>
          <a:xfrm>
            <a:off x="1133475" y="15182850"/>
            <a:ext cx="7096125" cy="295275"/>
          </a:xfrm>
          <a:prstGeom prst="roundRect">
            <a:avLst>
              <a:gd name="adj" fmla="val 38710"/>
            </a:avLst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r" rtl="1">
              <a:buNone/>
              <a:defRPr sz="1725" b="1">
                <a:solidFill>
                  <a:srgbClr val="093C4A"/>
                </a:solidFill>
              </a:defRPr>
            </a:pPr>
            <a:r>
              <a:rPr sz="1725" b="1">
                <a:solidFill>
                  <a:srgbClr val="093C4A"/>
                </a:solidFill>
              </a:rPr>
              <a:t>الفهرسة وCanonical</a:t>
            </a:r>
          </a:p>
        </p:txBody>
      </p:sp>
      <p:sp>
        <p:nvSpPr>
          <p:cNvPr id="86" name="Rectangle: Rounded Corners 85">
            <a:extLst>
              <a:ext uri="{FF2B5EF4-FFF2-40B4-BE49-F238E27FC236}">
                <a16:creationId xmlns:a16="http://schemas.microsoft.com/office/drawing/2014/main" id="{89290FD3-7FBD-45BB-8AA5-C784FAB2BF46}"/>
              </a:ext>
            </a:extLst>
          </p:cNvPr>
          <p:cNvSpPr>
            <a:spLocks noGrp="1"/>
          </p:cNvSpPr>
          <p:nvPr/>
        </p:nvSpPr>
        <p:spPr>
          <a:xfrm>
            <a:off x="1133475" y="15468600"/>
            <a:ext cx="7096125" cy="276225"/>
          </a:xfrm>
          <a:prstGeom prst="roundRect">
            <a:avLst>
              <a:gd name="adj" fmla="val 41379"/>
            </a:avLst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r" rtl="1">
              <a:buNone/>
              <a:defRPr sz="1275" b="0">
                <a:solidFill>
                  <a:srgbClr val="5C737B"/>
                </a:solidFill>
              </a:defRPr>
            </a:pPr>
            <a:r>
              <a:rPr sz="1275" b="0">
                <a:solidFill>
                  <a:srgbClr val="5C737B"/>
                </a:solidFill>
              </a:rPr>
              <a:t>حالة 200 دون noindex وإشارة أساسية صحيحة.</a:t>
            </a:r>
          </a:p>
        </p:txBody>
      </p:sp>
      <p:sp>
        <p:nvSpPr>
          <p:cNvPr id="87" name="Rectangle: Rounded Corners 86">
            <a:extLst>
              <a:ext uri="{FF2B5EF4-FFF2-40B4-BE49-F238E27FC236}">
                <a16:creationId xmlns:a16="http://schemas.microsoft.com/office/drawing/2014/main" id="{45D62A0A-78E1-4AD1-B689-73AA041BBFE1}"/>
              </a:ext>
            </a:extLst>
          </p:cNvPr>
          <p:cNvSpPr>
            <a:spLocks noGrp="1"/>
          </p:cNvSpPr>
          <p:nvPr/>
        </p:nvSpPr>
        <p:spPr>
          <a:xfrm>
            <a:off x="809625" y="15887700"/>
            <a:ext cx="8667750" cy="685800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9525">
            <a:solidFill>
              <a:srgbClr val="CFE8EE"/>
            </a:solidFill>
            <a:prstDash val="solid"/>
          </a:ln>
        </p:spPr>
      </p:sp>
      <p:sp>
        <p:nvSpPr>
          <p:cNvPr id="88" name="Rectangle: Rounded Corners 87">
            <a:extLst>
              <a:ext uri="{FF2B5EF4-FFF2-40B4-BE49-F238E27FC236}">
                <a16:creationId xmlns:a16="http://schemas.microsoft.com/office/drawing/2014/main" id="{557E9E93-7126-4A0A-B17E-F5ADA8171212}"/>
              </a:ext>
            </a:extLst>
          </p:cNvPr>
          <p:cNvSpPr>
            <a:spLocks noGrp="1"/>
          </p:cNvSpPr>
          <p:nvPr/>
        </p:nvSpPr>
        <p:spPr>
          <a:xfrm>
            <a:off x="9391650" y="15887700"/>
            <a:ext cx="85725" cy="685800"/>
          </a:xfrm>
          <a:prstGeom prst="roundRect">
            <a:avLst>
              <a:gd name="adj" fmla="val 50000"/>
            </a:avLst>
          </a:prstGeom>
          <a:solidFill>
            <a:srgbClr val="16B5DB"/>
          </a:solidFill>
          <a:ln w="0">
            <a:noFill/>
            <a:prstDash val="solid"/>
          </a:ln>
        </p:spPr>
      </p:sp>
      <p:sp>
        <p:nvSpPr>
          <p:cNvPr id="89" name="Rectangle: Rounded Corners 88">
            <a:extLst>
              <a:ext uri="{FF2B5EF4-FFF2-40B4-BE49-F238E27FC236}">
                <a16:creationId xmlns:a16="http://schemas.microsoft.com/office/drawing/2014/main" id="{6B4D1AD3-92A5-42CC-BA9F-0A196437DD8A}"/>
              </a:ext>
            </a:extLst>
          </p:cNvPr>
          <p:cNvSpPr>
            <a:spLocks noGrp="1"/>
          </p:cNvSpPr>
          <p:nvPr/>
        </p:nvSpPr>
        <p:spPr>
          <a:xfrm>
            <a:off x="8486775" y="16021050"/>
            <a:ext cx="723900" cy="419100"/>
          </a:xfrm>
          <a:prstGeom prst="roundRect">
            <a:avLst>
              <a:gd name="adj" fmla="val 50000"/>
            </a:avLst>
          </a:prstGeom>
          <a:solidFill>
            <a:srgbClr val="EAF8FB"/>
          </a:solidFill>
          <a:ln w="0">
            <a:noFill/>
            <a:prstDash val="solid"/>
          </a:ln>
        </p:spPr>
      </p:sp>
      <p:sp>
        <p:nvSpPr>
          <p:cNvPr id="90" name="Rectangle: Rounded Corners 89">
            <a:extLst>
              <a:ext uri="{FF2B5EF4-FFF2-40B4-BE49-F238E27FC236}">
                <a16:creationId xmlns:a16="http://schemas.microsoft.com/office/drawing/2014/main" id="{EE0E5EDA-5633-4F5D-959F-0BC93C525B86}"/>
              </a:ext>
            </a:extLst>
          </p:cNvPr>
          <p:cNvSpPr>
            <a:spLocks noGrp="1"/>
          </p:cNvSpPr>
          <p:nvPr/>
        </p:nvSpPr>
        <p:spPr>
          <a:xfrm>
            <a:off x="8486775" y="16021050"/>
            <a:ext cx="723900" cy="419100"/>
          </a:xfrm>
          <a:prstGeom prst="roundRect">
            <a:avLst>
              <a:gd name="adj" fmla="val 27273"/>
            </a:avLst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 rtl="1">
              <a:buNone/>
              <a:defRPr sz="1350" b="1">
                <a:solidFill>
                  <a:srgbClr val="075C72"/>
                </a:solidFill>
              </a:defRPr>
            </a:pPr>
            <a:r>
              <a:rPr sz="1350" b="1">
                <a:solidFill>
                  <a:srgbClr val="075C72"/>
                </a:solidFill>
              </a:rPr>
              <a:t>١١</a:t>
            </a:r>
          </a:p>
        </p:txBody>
      </p:sp>
      <p:sp>
        <p:nvSpPr>
          <p:cNvPr id="91" name="Rectangle: Rounded Corners 90">
            <a:extLst>
              <a:ext uri="{FF2B5EF4-FFF2-40B4-BE49-F238E27FC236}">
                <a16:creationId xmlns:a16="http://schemas.microsoft.com/office/drawing/2014/main" id="{4F418C3A-F01D-4ACF-817F-386601AC6025}"/>
              </a:ext>
            </a:extLst>
          </p:cNvPr>
          <p:cNvSpPr>
            <a:spLocks noGrp="1"/>
          </p:cNvSpPr>
          <p:nvPr/>
        </p:nvSpPr>
        <p:spPr>
          <a:xfrm>
            <a:off x="1133475" y="15935325"/>
            <a:ext cx="7096125" cy="295275"/>
          </a:xfrm>
          <a:prstGeom prst="roundRect">
            <a:avLst>
              <a:gd name="adj" fmla="val 38710"/>
            </a:avLst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r" rtl="1">
              <a:buNone/>
              <a:defRPr sz="1725" b="1">
                <a:solidFill>
                  <a:srgbClr val="093C4A"/>
                </a:solidFill>
              </a:defRPr>
            </a:pPr>
            <a:r>
              <a:rPr sz="1725" b="1">
                <a:solidFill>
                  <a:srgbClr val="093C4A"/>
                </a:solidFill>
              </a:rPr>
              <a:t>الروابط وSchema</a:t>
            </a:r>
          </a:p>
        </p:txBody>
      </p:sp>
      <p:sp>
        <p:nvSpPr>
          <p:cNvPr id="92" name="Rectangle: Rounded Corners 91">
            <a:extLst>
              <a:ext uri="{FF2B5EF4-FFF2-40B4-BE49-F238E27FC236}">
                <a16:creationId xmlns:a16="http://schemas.microsoft.com/office/drawing/2014/main" id="{47815DBB-711A-4A3C-A6E7-8ED1C1EC1584}"/>
              </a:ext>
            </a:extLst>
          </p:cNvPr>
          <p:cNvSpPr>
            <a:spLocks noGrp="1"/>
          </p:cNvSpPr>
          <p:nvPr/>
        </p:nvSpPr>
        <p:spPr>
          <a:xfrm>
            <a:off x="1133475" y="16221075"/>
            <a:ext cx="7096125" cy="276225"/>
          </a:xfrm>
          <a:prstGeom prst="roundRect">
            <a:avLst>
              <a:gd name="adj" fmla="val 41379"/>
            </a:avLst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r" rtl="1">
              <a:buNone/>
              <a:defRPr sz="1275" b="0">
                <a:solidFill>
                  <a:srgbClr val="5C737B"/>
                </a:solidFill>
              </a:defRPr>
            </a:pPr>
            <a:r>
              <a:rPr sz="1275" b="0">
                <a:solidFill>
                  <a:srgbClr val="5C737B"/>
                </a:solidFill>
              </a:rPr>
              <a:t>روابط داخلية سليمة وبيانات منظمة مناسبة.</a:t>
            </a:r>
          </a:p>
        </p:txBody>
      </p:sp>
      <p:sp>
        <p:nvSpPr>
          <p:cNvPr id="93" name="Rectangle: Rounded Corners 92">
            <a:extLst>
              <a:ext uri="{FF2B5EF4-FFF2-40B4-BE49-F238E27FC236}">
                <a16:creationId xmlns:a16="http://schemas.microsoft.com/office/drawing/2014/main" id="{125E1C80-4F44-4C23-A671-D26616AB7636}"/>
              </a:ext>
            </a:extLst>
          </p:cNvPr>
          <p:cNvSpPr>
            <a:spLocks noGrp="1"/>
          </p:cNvSpPr>
          <p:nvPr/>
        </p:nvSpPr>
        <p:spPr>
          <a:xfrm>
            <a:off x="809625" y="16640175"/>
            <a:ext cx="8667750" cy="685800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9525">
            <a:solidFill>
              <a:srgbClr val="CFE8EE"/>
            </a:solidFill>
            <a:prstDash val="solid"/>
          </a:ln>
        </p:spPr>
      </p:sp>
      <p:sp>
        <p:nvSpPr>
          <p:cNvPr id="94" name="Rectangle: Rounded Corners 93">
            <a:extLst>
              <a:ext uri="{FF2B5EF4-FFF2-40B4-BE49-F238E27FC236}">
                <a16:creationId xmlns:a16="http://schemas.microsoft.com/office/drawing/2014/main" id="{7EA3296F-971C-4B61-920E-824D6501D2DA}"/>
              </a:ext>
            </a:extLst>
          </p:cNvPr>
          <p:cNvSpPr>
            <a:spLocks noGrp="1"/>
          </p:cNvSpPr>
          <p:nvPr/>
        </p:nvSpPr>
        <p:spPr>
          <a:xfrm>
            <a:off x="9391650" y="16640175"/>
            <a:ext cx="85725" cy="685800"/>
          </a:xfrm>
          <a:prstGeom prst="roundRect">
            <a:avLst>
              <a:gd name="adj" fmla="val 50000"/>
            </a:avLst>
          </a:prstGeom>
          <a:solidFill>
            <a:srgbClr val="16B5DB"/>
          </a:solidFill>
          <a:ln w="0">
            <a:noFill/>
            <a:prstDash val="solid"/>
          </a:ln>
        </p:spPr>
      </p:sp>
      <p:sp>
        <p:nvSpPr>
          <p:cNvPr id="95" name="Rectangle: Rounded Corners 94">
            <a:extLst>
              <a:ext uri="{FF2B5EF4-FFF2-40B4-BE49-F238E27FC236}">
                <a16:creationId xmlns:a16="http://schemas.microsoft.com/office/drawing/2014/main" id="{5FF1DDF4-F5AF-467B-BB4A-B6E042E0317C}"/>
              </a:ext>
            </a:extLst>
          </p:cNvPr>
          <p:cNvSpPr>
            <a:spLocks noGrp="1"/>
          </p:cNvSpPr>
          <p:nvPr/>
        </p:nvSpPr>
        <p:spPr>
          <a:xfrm>
            <a:off x="8486775" y="16773525"/>
            <a:ext cx="723900" cy="419100"/>
          </a:xfrm>
          <a:prstGeom prst="roundRect">
            <a:avLst>
              <a:gd name="adj" fmla="val 50000"/>
            </a:avLst>
          </a:prstGeom>
          <a:solidFill>
            <a:srgbClr val="EAF8FB"/>
          </a:solidFill>
          <a:ln w="0">
            <a:noFill/>
            <a:prstDash val="solid"/>
          </a:ln>
        </p:spPr>
      </p:sp>
      <p:sp>
        <p:nvSpPr>
          <p:cNvPr id="96" name="Rectangle: Rounded Corners 95">
            <a:extLst>
              <a:ext uri="{FF2B5EF4-FFF2-40B4-BE49-F238E27FC236}">
                <a16:creationId xmlns:a16="http://schemas.microsoft.com/office/drawing/2014/main" id="{53FB28B2-189A-4A01-9058-00ECC067A43E}"/>
              </a:ext>
            </a:extLst>
          </p:cNvPr>
          <p:cNvSpPr>
            <a:spLocks noGrp="1"/>
          </p:cNvSpPr>
          <p:nvPr/>
        </p:nvSpPr>
        <p:spPr>
          <a:xfrm>
            <a:off x="8486775" y="16773525"/>
            <a:ext cx="723900" cy="419100"/>
          </a:xfrm>
          <a:prstGeom prst="roundRect">
            <a:avLst>
              <a:gd name="adj" fmla="val 27273"/>
            </a:avLst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 rtl="1">
              <a:buNone/>
              <a:defRPr sz="1350" b="1">
                <a:solidFill>
                  <a:srgbClr val="075C72"/>
                </a:solidFill>
              </a:defRPr>
            </a:pPr>
            <a:r>
              <a:rPr sz="1350" b="1">
                <a:solidFill>
                  <a:srgbClr val="075C72"/>
                </a:solidFill>
              </a:rPr>
              <a:t>١٢</a:t>
            </a:r>
          </a:p>
        </p:txBody>
      </p:sp>
      <p:sp>
        <p:nvSpPr>
          <p:cNvPr id="97" name="Rectangle: Rounded Corners 96">
            <a:extLst>
              <a:ext uri="{FF2B5EF4-FFF2-40B4-BE49-F238E27FC236}">
                <a16:creationId xmlns:a16="http://schemas.microsoft.com/office/drawing/2014/main" id="{5FD32723-4157-4D86-9D40-4F459B996ED9}"/>
              </a:ext>
            </a:extLst>
          </p:cNvPr>
          <p:cNvSpPr>
            <a:spLocks noGrp="1"/>
          </p:cNvSpPr>
          <p:nvPr/>
        </p:nvSpPr>
        <p:spPr>
          <a:xfrm>
            <a:off x="1133475" y="16687800"/>
            <a:ext cx="7096125" cy="295275"/>
          </a:xfrm>
          <a:prstGeom prst="roundRect">
            <a:avLst>
              <a:gd name="adj" fmla="val 38710"/>
            </a:avLst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r" rtl="1">
              <a:buNone/>
              <a:defRPr sz="1725" b="1">
                <a:solidFill>
                  <a:srgbClr val="093C4A"/>
                </a:solidFill>
              </a:defRPr>
            </a:pPr>
            <a:r>
              <a:rPr sz="1725" b="1">
                <a:solidFill>
                  <a:srgbClr val="093C4A"/>
                </a:solidFill>
              </a:rPr>
              <a:t>بعد النشر</a:t>
            </a:r>
          </a:p>
        </p:txBody>
      </p:sp>
      <p:sp>
        <p:nvSpPr>
          <p:cNvPr id="98" name="Rectangle: Rounded Corners 97">
            <a:extLst>
              <a:ext uri="{FF2B5EF4-FFF2-40B4-BE49-F238E27FC236}">
                <a16:creationId xmlns:a16="http://schemas.microsoft.com/office/drawing/2014/main" id="{63208BA6-F5AE-44C8-8E70-A2244AF31CF9}"/>
              </a:ext>
            </a:extLst>
          </p:cNvPr>
          <p:cNvSpPr>
            <a:spLocks noGrp="1"/>
          </p:cNvSpPr>
          <p:nvPr/>
        </p:nvSpPr>
        <p:spPr>
          <a:xfrm>
            <a:off x="1133475" y="16973550"/>
            <a:ext cx="7096125" cy="276225"/>
          </a:xfrm>
          <a:prstGeom prst="roundRect">
            <a:avLst>
              <a:gd name="adj" fmla="val 41379"/>
            </a:avLst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r" rtl="1">
              <a:buNone/>
              <a:defRPr sz="1275" b="0">
                <a:solidFill>
                  <a:srgbClr val="5C737B"/>
                </a:solidFill>
              </a:defRPr>
            </a:pPr>
            <a:r>
              <a:rPr sz="1275" b="0">
                <a:solidFill>
                  <a:srgbClr val="5C737B"/>
                </a:solidFill>
              </a:rPr>
              <a:t>راقب الفهرسة والنقرات والترتيب والتحويلات.</a:t>
            </a:r>
          </a:p>
        </p:txBody>
      </p:sp>
      <p:sp>
        <p:nvSpPr>
          <p:cNvPr id="99" name="Rectangle: Rounded Corners 98">
            <a:extLst>
              <a:ext uri="{FF2B5EF4-FFF2-40B4-BE49-F238E27FC236}">
                <a16:creationId xmlns:a16="http://schemas.microsoft.com/office/drawing/2014/main" id="{64E424FB-976D-49DC-A6C4-9AAB35F0DBE4}"/>
              </a:ext>
            </a:extLst>
          </p:cNvPr>
          <p:cNvSpPr>
            <a:spLocks noGrp="1"/>
          </p:cNvSpPr>
          <p:nvPr/>
        </p:nvSpPr>
        <p:spPr>
          <a:xfrm>
            <a:off x="523875" y="17621250"/>
            <a:ext cx="9239250" cy="457200"/>
          </a:xfrm>
          <a:prstGeom prst="roundRect">
            <a:avLst>
              <a:gd name="adj" fmla="val 25000"/>
            </a:avLst>
          </a:prstGeom>
          <a:solidFill>
            <a:srgbClr val="075C72"/>
          </a:solidFill>
          <a:ln w="0">
            <a:noFill/>
            <a:prstDash val="solid"/>
          </a:ln>
        </p:spPr>
      </p:sp>
      <p:sp>
        <p:nvSpPr>
          <p:cNvPr id="102" name="Footer link Website">
            <a:extLst>
              <a:ext uri="{FF2B5EF4-FFF2-40B4-BE49-F238E27FC236}">
                <a16:creationId xmlns:a16="http://schemas.microsoft.com/office/drawing/2014/main" id="{6FF41C49-750B-4C4B-A0AD-23265F325EB7}"/>
              </a:ext>
            </a:extLst>
          </p:cNvPr>
          <p:cNvSpPr>
            <a:spLocks noGrp="1"/>
          </p:cNvSpPr>
          <p:nvPr/>
        </p:nvSpPr>
        <p:spPr>
          <a:xfrm>
            <a:off x="904875" y="17697450"/>
            <a:ext cx="1619250" cy="304800"/>
          </a:xfrm>
          <a:prstGeom prst="roundRect">
            <a:avLst>
              <a:gd name="adj" fmla="val 50000"/>
            </a:avLst>
          </a:prstGeom>
          <a:solidFill>
            <a:srgbClr val="FFFFFF"/>
          </a:solidFill>
          <a:ln w="9525">
            <a:solidFill>
              <a:srgbClr val="D8F1F5"/>
            </a:solidFill>
            <a:prstDash val="solid"/>
          </a:ln>
        </p:spPr>
      </p:sp>
      <p:pic>
        <p:nvPicPr>
          <p:cNvPr id="217" name="Picture 216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962025" y="17735550"/>
            <a:ext cx="228600" cy="228600"/>
          </a:xfrm>
          <a:prstGeom prst="ellipse">
            <a:avLst/>
          </a:prstGeom>
        </p:spPr>
      </p:pic>
      <p:sp>
        <p:nvSpPr>
          <p:cNvPr id="104" name="Footer label Website">
            <a:extLst>
              <a:ext uri="{FF2B5EF4-FFF2-40B4-BE49-F238E27FC236}">
                <a16:creationId xmlns:a16="http://schemas.microsoft.com/office/drawing/2014/main" id="{937CB25B-051E-466C-9958-946B4951A4F0}"/>
              </a:ext>
            </a:extLst>
          </p:cNvPr>
          <p:cNvSpPr>
            <a:spLocks noGrp="1"/>
          </p:cNvSpPr>
          <p:nvPr/>
        </p:nvSpPr>
        <p:spPr>
          <a:xfrm>
            <a:off x="1228725" y="17745075"/>
            <a:ext cx="12192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none" lIns="0" tIns="0" rIns="0" bIns="0" anchor="ctr"/>
          <a:lstStyle/>
          <a:p>
            <a:pPr algn="ctr" rtl="1">
              <a:buNone/>
            </a:pPr>
            <a:r>
              <a:rPr sz="1100" b="1">
                <a:solidFill>
                  <a:srgbClr val="075E70"/>
                </a:solidFill>
                <a:latin typeface="Arial"/>
                <a:ea typeface="Arial"/>
                <a:cs typeface="Arial"/>
                <a:hlinkClick r:id="rId5"/>
              </a:rPr>
              <a:t>Website</a:t>
            </a:r>
          </a:p>
        </p:txBody>
      </p:sp>
      <p:sp>
        <p:nvSpPr>
          <p:cNvPr id="105" name="Footer link Facebook">
            <a:extLst>
              <a:ext uri="{FF2B5EF4-FFF2-40B4-BE49-F238E27FC236}">
                <a16:creationId xmlns:a16="http://schemas.microsoft.com/office/drawing/2014/main" id="{22251FA1-2449-48EA-9E5D-EDC9EE615C13}"/>
              </a:ext>
            </a:extLst>
          </p:cNvPr>
          <p:cNvSpPr>
            <a:spLocks noGrp="1"/>
          </p:cNvSpPr>
          <p:nvPr/>
        </p:nvSpPr>
        <p:spPr>
          <a:xfrm>
            <a:off x="2619375" y="17697450"/>
            <a:ext cx="1619250" cy="304800"/>
          </a:xfrm>
          <a:prstGeom prst="roundRect">
            <a:avLst>
              <a:gd name="adj" fmla="val 50000"/>
            </a:avLst>
          </a:prstGeom>
          <a:solidFill>
            <a:srgbClr val="FFFFFF"/>
          </a:solidFill>
          <a:ln w="9525">
            <a:solidFill>
              <a:srgbClr val="D8F1F5"/>
            </a:solidFill>
            <a:prstDash val="solid"/>
          </a:ln>
        </p:spPr>
      </p:sp>
      <p:pic>
        <p:nvPicPr>
          <p:cNvPr id="220" name="Picture 219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>
          <a:xfrm>
            <a:off x="2676525" y="17735550"/>
            <a:ext cx="228600" cy="228600"/>
          </a:xfrm>
          <a:prstGeom prst="ellipse">
            <a:avLst/>
          </a:prstGeom>
        </p:spPr>
      </p:pic>
      <p:sp>
        <p:nvSpPr>
          <p:cNvPr id="107" name="Footer label Facebook">
            <a:extLst>
              <a:ext uri="{FF2B5EF4-FFF2-40B4-BE49-F238E27FC236}">
                <a16:creationId xmlns:a16="http://schemas.microsoft.com/office/drawing/2014/main" id="{17A3FE71-227C-4BF0-B52E-ECFFBBCB1F97}"/>
              </a:ext>
            </a:extLst>
          </p:cNvPr>
          <p:cNvSpPr>
            <a:spLocks noGrp="1"/>
          </p:cNvSpPr>
          <p:nvPr/>
        </p:nvSpPr>
        <p:spPr>
          <a:xfrm>
            <a:off x="2943225" y="17745075"/>
            <a:ext cx="12192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none" lIns="0" tIns="0" rIns="0" bIns="0" anchor="ctr"/>
          <a:lstStyle/>
          <a:p>
            <a:pPr algn="ctr" rtl="1">
              <a:buNone/>
            </a:pPr>
            <a:r>
              <a:rPr sz="1100" b="1">
                <a:solidFill>
                  <a:srgbClr val="075E70"/>
                </a:solidFill>
                <a:latin typeface="Arial"/>
                <a:ea typeface="Arial"/>
                <a:cs typeface="Arial"/>
                <a:hlinkClick r:id="rId7"/>
              </a:rPr>
              <a:t>Facebook</a:t>
            </a:r>
          </a:p>
        </p:txBody>
      </p:sp>
      <p:sp>
        <p:nvSpPr>
          <p:cNvPr id="108" name="Footer link Instagram">
            <a:extLst>
              <a:ext uri="{FF2B5EF4-FFF2-40B4-BE49-F238E27FC236}">
                <a16:creationId xmlns:a16="http://schemas.microsoft.com/office/drawing/2014/main" id="{BA3737B4-B46C-4005-A4EE-D5D550D45A3F}"/>
              </a:ext>
            </a:extLst>
          </p:cNvPr>
          <p:cNvSpPr>
            <a:spLocks noGrp="1"/>
          </p:cNvSpPr>
          <p:nvPr/>
        </p:nvSpPr>
        <p:spPr>
          <a:xfrm>
            <a:off x="4333875" y="17697450"/>
            <a:ext cx="1619250" cy="304800"/>
          </a:xfrm>
          <a:prstGeom prst="roundRect">
            <a:avLst>
              <a:gd name="adj" fmla="val 50000"/>
            </a:avLst>
          </a:prstGeom>
          <a:solidFill>
            <a:srgbClr val="FFFFFF"/>
          </a:solidFill>
          <a:ln w="9525">
            <a:solidFill>
              <a:srgbClr val="D8F1F5"/>
            </a:solidFill>
            <a:prstDash val="solid"/>
          </a:ln>
        </p:spPr>
      </p:sp>
      <p:pic>
        <p:nvPicPr>
          <p:cNvPr id="223" name="Picture 222"/>
          <p:cNvPicPr>
            <a:picLocks noChangeAspect="1"/>
          </p:cNvPicPr>
          <p:nvPr/>
        </p:nvPicPr>
        <p:blipFill>
          <a:blip r:embed="rId8"/>
          <a:srcRect l="26607" r="26607"/>
          <a:stretch>
            <a:fillRect/>
          </a:stretch>
        </p:blipFill>
        <p:spPr>
          <a:xfrm>
            <a:off x="4391025" y="17735550"/>
            <a:ext cx="228600" cy="228600"/>
          </a:xfrm>
          <a:prstGeom prst="ellipse">
            <a:avLst/>
          </a:prstGeom>
        </p:spPr>
      </p:pic>
      <p:sp>
        <p:nvSpPr>
          <p:cNvPr id="110" name="Footer label Instagram">
            <a:extLst>
              <a:ext uri="{FF2B5EF4-FFF2-40B4-BE49-F238E27FC236}">
                <a16:creationId xmlns:a16="http://schemas.microsoft.com/office/drawing/2014/main" id="{0ECF0DEE-F254-437C-A138-09BAA420FCA0}"/>
              </a:ext>
            </a:extLst>
          </p:cNvPr>
          <p:cNvSpPr>
            <a:spLocks noGrp="1"/>
          </p:cNvSpPr>
          <p:nvPr/>
        </p:nvSpPr>
        <p:spPr>
          <a:xfrm>
            <a:off x="4657725" y="17745075"/>
            <a:ext cx="12192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none" lIns="0" tIns="0" rIns="0" bIns="0" anchor="ctr"/>
          <a:lstStyle/>
          <a:p>
            <a:pPr algn="ctr" rtl="1">
              <a:buNone/>
            </a:pPr>
            <a:r>
              <a:rPr sz="1100" b="1">
                <a:solidFill>
                  <a:srgbClr val="075E70"/>
                </a:solidFill>
                <a:latin typeface="Arial"/>
                <a:ea typeface="Arial"/>
                <a:cs typeface="Arial"/>
                <a:hlinkClick r:id="rId9"/>
              </a:rPr>
              <a:t>Instagram</a:t>
            </a:r>
          </a:p>
        </p:txBody>
      </p:sp>
      <p:sp>
        <p:nvSpPr>
          <p:cNvPr id="111" name="Footer link TikTok">
            <a:extLst>
              <a:ext uri="{FF2B5EF4-FFF2-40B4-BE49-F238E27FC236}">
                <a16:creationId xmlns:a16="http://schemas.microsoft.com/office/drawing/2014/main" id="{4E272525-220A-45B1-B8E3-2CAFF6269360}"/>
              </a:ext>
            </a:extLst>
          </p:cNvPr>
          <p:cNvSpPr>
            <a:spLocks noGrp="1"/>
          </p:cNvSpPr>
          <p:nvPr/>
        </p:nvSpPr>
        <p:spPr>
          <a:xfrm>
            <a:off x="6048375" y="17697450"/>
            <a:ext cx="1619250" cy="304800"/>
          </a:xfrm>
          <a:prstGeom prst="roundRect">
            <a:avLst>
              <a:gd name="adj" fmla="val 50000"/>
            </a:avLst>
          </a:prstGeom>
          <a:solidFill>
            <a:srgbClr val="FFFFFF"/>
          </a:solidFill>
          <a:ln w="9525">
            <a:solidFill>
              <a:srgbClr val="D8F1F5"/>
            </a:solidFill>
            <a:prstDash val="solid"/>
          </a:ln>
        </p:spPr>
      </p:sp>
      <p:pic>
        <p:nvPicPr>
          <p:cNvPr id="226" name="Picture 225"/>
          <p:cNvPicPr>
            <a:picLocks noChangeAspect="1"/>
          </p:cNvPicPr>
          <p:nvPr/>
        </p:nvPicPr>
        <p:blipFill>
          <a:blip r:embed="rId10"/>
          <a:srcRect t="1106" b="1106"/>
          <a:stretch>
            <a:fillRect/>
          </a:stretch>
        </p:blipFill>
        <p:spPr>
          <a:xfrm>
            <a:off x="6105525" y="17735550"/>
            <a:ext cx="228600" cy="228600"/>
          </a:xfrm>
          <a:prstGeom prst="ellipse">
            <a:avLst/>
          </a:prstGeom>
        </p:spPr>
      </p:pic>
      <p:sp>
        <p:nvSpPr>
          <p:cNvPr id="113" name="Footer label TikTok">
            <a:extLst>
              <a:ext uri="{FF2B5EF4-FFF2-40B4-BE49-F238E27FC236}">
                <a16:creationId xmlns:a16="http://schemas.microsoft.com/office/drawing/2014/main" id="{AC1BDC52-C7D2-4301-B4A2-3B5BED6520C8}"/>
              </a:ext>
            </a:extLst>
          </p:cNvPr>
          <p:cNvSpPr>
            <a:spLocks noGrp="1"/>
          </p:cNvSpPr>
          <p:nvPr/>
        </p:nvSpPr>
        <p:spPr>
          <a:xfrm>
            <a:off x="6372225" y="17745075"/>
            <a:ext cx="12192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none" lIns="0" tIns="0" rIns="0" bIns="0" anchor="ctr"/>
          <a:lstStyle/>
          <a:p>
            <a:pPr algn="ctr" rtl="1">
              <a:buNone/>
            </a:pPr>
            <a:r>
              <a:rPr sz="1100" b="1">
                <a:solidFill>
                  <a:srgbClr val="075E70"/>
                </a:solidFill>
                <a:latin typeface="Arial"/>
                <a:ea typeface="Arial"/>
                <a:cs typeface="Arial"/>
                <a:hlinkClick r:id="rId11"/>
              </a:rPr>
              <a:t>TikTok</a:t>
            </a:r>
          </a:p>
        </p:txBody>
      </p:sp>
      <p:sp>
        <p:nvSpPr>
          <p:cNvPr id="114" name="Footer link LinkedIn">
            <a:extLst>
              <a:ext uri="{FF2B5EF4-FFF2-40B4-BE49-F238E27FC236}">
                <a16:creationId xmlns:a16="http://schemas.microsoft.com/office/drawing/2014/main" id="{D31750E8-C50D-4D93-9D3E-C033403935DE}"/>
              </a:ext>
            </a:extLst>
          </p:cNvPr>
          <p:cNvSpPr>
            <a:spLocks noGrp="1"/>
          </p:cNvSpPr>
          <p:nvPr/>
        </p:nvSpPr>
        <p:spPr>
          <a:xfrm>
            <a:off x="7762875" y="17697450"/>
            <a:ext cx="1619250" cy="304800"/>
          </a:xfrm>
          <a:prstGeom prst="roundRect">
            <a:avLst>
              <a:gd name="adj" fmla="val 50000"/>
            </a:avLst>
          </a:prstGeom>
          <a:solidFill>
            <a:srgbClr val="FFFFFF"/>
          </a:solidFill>
          <a:ln w="9525">
            <a:solidFill>
              <a:srgbClr val="D8F1F5"/>
            </a:solidFill>
            <a:prstDash val="solid"/>
          </a:ln>
        </p:spPr>
      </p:sp>
      <p:pic>
        <p:nvPicPr>
          <p:cNvPr id="229" name="Picture 228"/>
          <p:cNvPicPr>
            <a:picLocks noChangeAspect="1"/>
          </p:cNvPicPr>
          <p:nvPr/>
        </p:nvPicPr>
        <p:blipFill>
          <a:blip r:embed="rId12"/>
          <a:srcRect/>
          <a:stretch>
            <a:fillRect/>
          </a:stretch>
        </p:blipFill>
        <p:spPr>
          <a:xfrm>
            <a:off x="7820025" y="17735550"/>
            <a:ext cx="228600" cy="228600"/>
          </a:xfrm>
          <a:prstGeom prst="ellipse">
            <a:avLst/>
          </a:prstGeom>
        </p:spPr>
      </p:pic>
      <p:sp>
        <p:nvSpPr>
          <p:cNvPr id="116" name="Footer label LinkedIn">
            <a:extLst>
              <a:ext uri="{FF2B5EF4-FFF2-40B4-BE49-F238E27FC236}">
                <a16:creationId xmlns:a16="http://schemas.microsoft.com/office/drawing/2014/main" id="{EB062B0D-01B7-4227-92D2-15FFCEF7C6C4}"/>
              </a:ext>
            </a:extLst>
          </p:cNvPr>
          <p:cNvSpPr>
            <a:spLocks noGrp="1"/>
          </p:cNvSpPr>
          <p:nvPr/>
        </p:nvSpPr>
        <p:spPr>
          <a:xfrm>
            <a:off x="8086725" y="17745075"/>
            <a:ext cx="12192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none" lIns="0" tIns="0" rIns="0" bIns="0" anchor="ctr"/>
          <a:lstStyle/>
          <a:p>
            <a:pPr algn="ctr" rtl="1">
              <a:buNone/>
            </a:pPr>
            <a:r>
              <a:rPr sz="1100" b="1">
                <a:solidFill>
                  <a:srgbClr val="075E70"/>
                </a:solidFill>
                <a:latin typeface="Arial"/>
                <a:ea typeface="Arial"/>
                <a:cs typeface="Arial"/>
                <a:hlinkClick r:id="rId13"/>
              </a:rPr>
              <a:t>LinkedIn</a:t>
            </a:r>
          </a:p>
        </p:txBody>
      </p:sp>
    </p:spTree>
    <p:extLst>
      <p:ext uri="{BB962C8B-B14F-4D97-AF65-F5344CB8AC3E}">
        <p14:creationId xmlns:p14="http://schemas.microsoft.com/office/powerpoint/2010/main" val="1912979405"/>
      </p:ext>
    </p:extLst>
  </p:cSld>
  <p:clrMapOvr>
    <a:masterClrMapping/>
  </p:clrMapOvr>
</p:sld>
</file>

<file path=ppt/theme/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166</Words>
  <Application>Microsoft Office PowerPoint</Application>
  <DocSecurity>0</DocSecurity>
  <PresentationFormat>Custom</PresentationFormat>
  <Paragraphs>52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Calibri</vt:lpstr>
      <vt:lpstr>ChatGPT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Presentation</dc:title>
  <dc:creator>Walnut Exporter</dc:creator>
  <cp:lastModifiedBy>User</cp:lastModifiedBy>
  <cp:revision>1</cp:revision>
  <dcterms:created xsi:type="dcterms:W3CDTF">2026-07-22T11:12:34Z</dcterms:created>
  <dcterms:modified xsi:type="dcterms:W3CDTF">2026-07-22T11:17:59Z</dcterms:modified>
</cp:coreProperties>
</file>